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14" r:id="rId2"/>
    <p:sldMasterId id="2147483732" r:id="rId3"/>
  </p:sldMasterIdLst>
  <p:notesMasterIdLst>
    <p:notesMasterId r:id="rId66"/>
  </p:notesMasterIdLst>
  <p:handoutMasterIdLst>
    <p:handoutMasterId r:id="rId67"/>
  </p:handoutMasterIdLst>
  <p:sldIdLst>
    <p:sldId id="257" r:id="rId4"/>
    <p:sldId id="274" r:id="rId5"/>
    <p:sldId id="275" r:id="rId6"/>
    <p:sldId id="276" r:id="rId7"/>
    <p:sldId id="277" r:id="rId8"/>
    <p:sldId id="278" r:id="rId9"/>
    <p:sldId id="279" r:id="rId10"/>
    <p:sldId id="280" r:id="rId11"/>
    <p:sldId id="281" r:id="rId12"/>
    <p:sldId id="282" r:id="rId13"/>
    <p:sldId id="283" r:id="rId14"/>
    <p:sldId id="284" r:id="rId15"/>
    <p:sldId id="285" r:id="rId16"/>
    <p:sldId id="286" r:id="rId17"/>
    <p:sldId id="287" r:id="rId18"/>
    <p:sldId id="288" r:id="rId19"/>
    <p:sldId id="289" r:id="rId20"/>
    <p:sldId id="290" r:id="rId21"/>
    <p:sldId id="291" r:id="rId22"/>
    <p:sldId id="292" r:id="rId23"/>
    <p:sldId id="293" r:id="rId24"/>
    <p:sldId id="294" r:id="rId25"/>
    <p:sldId id="295" r:id="rId26"/>
    <p:sldId id="296" r:id="rId27"/>
    <p:sldId id="297" r:id="rId28"/>
    <p:sldId id="298" r:id="rId29"/>
    <p:sldId id="299" r:id="rId30"/>
    <p:sldId id="300" r:id="rId31"/>
    <p:sldId id="301" r:id="rId32"/>
    <p:sldId id="302" r:id="rId33"/>
    <p:sldId id="303" r:id="rId34"/>
    <p:sldId id="304" r:id="rId35"/>
    <p:sldId id="305" r:id="rId36"/>
    <p:sldId id="306" r:id="rId37"/>
    <p:sldId id="307" r:id="rId38"/>
    <p:sldId id="308" r:id="rId39"/>
    <p:sldId id="309" r:id="rId40"/>
    <p:sldId id="310" r:id="rId41"/>
    <p:sldId id="311" r:id="rId42"/>
    <p:sldId id="312" r:id="rId43"/>
    <p:sldId id="313" r:id="rId44"/>
    <p:sldId id="314" r:id="rId45"/>
    <p:sldId id="315" r:id="rId46"/>
    <p:sldId id="316" r:id="rId47"/>
    <p:sldId id="317" r:id="rId48"/>
    <p:sldId id="318" r:id="rId49"/>
    <p:sldId id="319" r:id="rId50"/>
    <p:sldId id="320" r:id="rId51"/>
    <p:sldId id="321" r:id="rId52"/>
    <p:sldId id="322" r:id="rId53"/>
    <p:sldId id="323" r:id="rId54"/>
    <p:sldId id="324" r:id="rId55"/>
    <p:sldId id="325" r:id="rId56"/>
    <p:sldId id="326" r:id="rId57"/>
    <p:sldId id="327" r:id="rId58"/>
    <p:sldId id="328" r:id="rId59"/>
    <p:sldId id="329" r:id="rId60"/>
    <p:sldId id="330" r:id="rId61"/>
    <p:sldId id="331" r:id="rId62"/>
    <p:sldId id="332" r:id="rId63"/>
    <p:sldId id="333" r:id="rId64"/>
    <p:sldId id="271" r:id="rId6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bin Rhodes" initials="RR" lastIdx="37" clrIdx="0">
    <p:extLst>
      <p:ext uri="{19B8F6BF-5375-455C-9EA6-DF929625EA0E}">
        <p15:presenceInfo xmlns:p15="http://schemas.microsoft.com/office/powerpoint/2012/main" userId="1d0869613b5a9c6e" providerId="Windows Live"/>
      </p:ext>
    </p:extLst>
  </p:cmAuthor>
  <p:cmAuthor id="2" name="Whitney Fowler" initials="WF" lastIdx="9" clrIdx="1">
    <p:extLst>
      <p:ext uri="{19B8F6BF-5375-455C-9EA6-DF929625EA0E}">
        <p15:presenceInfo xmlns:p15="http://schemas.microsoft.com/office/powerpoint/2012/main" userId="S-1-5-21-1527950376-3420975135-3306108593-104426" providerId="AD"/>
      </p:ext>
    </p:extLst>
  </p:cmAuthor>
  <p:cmAuthor id="3" name="Hillary Simpson" initials="HS" lastIdx="6" clrIdx="2">
    <p:extLst>
      <p:ext uri="{19B8F6BF-5375-455C-9EA6-DF929625EA0E}">
        <p15:presenceInfo xmlns:p15="http://schemas.microsoft.com/office/powerpoint/2012/main" userId="2693dead4d4f1289" providerId="Windows Live"/>
      </p:ext>
    </p:extLst>
  </p:cmAuthor>
  <p:cmAuthor id="4" name="Melissa Martin" initials="MM" lastIdx="8" clrIdx="3">
    <p:extLst>
      <p:ext uri="{19B8F6BF-5375-455C-9EA6-DF929625EA0E}">
        <p15:presenceInfo xmlns:p15="http://schemas.microsoft.com/office/powerpoint/2012/main" userId="S-1-5-21-1527950376-3420975135-3306108593-10363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ACB4"/>
    <a:srgbClr val="138788"/>
    <a:srgbClr val="C4DC70"/>
    <a:srgbClr val="A3C3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474" autoAdjust="0"/>
    <p:restoredTop sz="75000" autoAdjust="0"/>
  </p:normalViewPr>
  <p:slideViewPr>
    <p:cSldViewPr snapToGrid="0">
      <p:cViewPr varScale="1">
        <p:scale>
          <a:sx n="86" d="100"/>
          <a:sy n="86" d="100"/>
        </p:scale>
        <p:origin x="780" y="90"/>
      </p:cViewPr>
      <p:guideLst/>
    </p:cSldViewPr>
  </p:slideViewPr>
  <p:outlineViewPr>
    <p:cViewPr>
      <p:scale>
        <a:sx n="33" d="100"/>
        <a:sy n="33" d="100"/>
      </p:scale>
      <p:origin x="0" y="-732"/>
    </p:cViewPr>
  </p:outlineViewPr>
  <p:notesTextViewPr>
    <p:cViewPr>
      <p:scale>
        <a:sx n="125" d="100"/>
        <a:sy n="125" d="100"/>
      </p:scale>
      <p:origin x="0" y="0"/>
    </p:cViewPr>
  </p:notesTextViewPr>
  <p:sorterViewPr>
    <p:cViewPr>
      <p:scale>
        <a:sx n="100" d="100"/>
        <a:sy n="100" d="100"/>
      </p:scale>
      <p:origin x="0" y="-27456"/>
    </p:cViewPr>
  </p:sorterViewPr>
  <p:notesViewPr>
    <p:cSldViewPr snapToGrid="0">
      <p:cViewPr varScale="1">
        <p:scale>
          <a:sx n="85" d="100"/>
          <a:sy n="85" d="100"/>
        </p:scale>
        <p:origin x="1926"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commentAuthors" Target="commentAuthors.xml"/><Relationship Id="rId7" Type="http://schemas.openxmlformats.org/officeDocument/2006/relationships/slide" Target="slides/slide4.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handoutMaster" Target="handoutMasters/handoutMaster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739AE0E5-F387-4D3A-ABDD-B7146163A207}" type="datetimeFigureOut">
              <a:rPr lang="en-US" smtClean="0"/>
              <a:t>6/15/2023</a:t>
            </a:fld>
            <a:endParaRPr lang="en-US" dirty="0"/>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2478389E-545C-4796-B214-02DFD072E85A}" type="slidenum">
              <a:rPr lang="en-US" smtClean="0"/>
              <a:t>‹#›</a:t>
            </a:fld>
            <a:endParaRPr lang="en-US" dirty="0"/>
          </a:p>
        </p:txBody>
      </p:sp>
    </p:spTree>
    <p:extLst>
      <p:ext uri="{BB962C8B-B14F-4D97-AF65-F5344CB8AC3E}">
        <p14:creationId xmlns:p14="http://schemas.microsoft.com/office/powerpoint/2010/main" val="15351240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6FC9D03-22F2-47AC-9740-98A6F5B4D57F}" type="datetimeFigureOut">
              <a:rPr lang="en-US" smtClean="0"/>
              <a:t>6/15/2023</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32B00CC4-5F2C-465B-802B-BD0EDD713886}" type="slidenum">
              <a:rPr lang="en-US" smtClean="0"/>
              <a:t>‹#›</a:t>
            </a:fld>
            <a:endParaRPr lang="en-US" dirty="0"/>
          </a:p>
        </p:txBody>
      </p:sp>
    </p:spTree>
    <p:extLst>
      <p:ext uri="{BB962C8B-B14F-4D97-AF65-F5344CB8AC3E}">
        <p14:creationId xmlns:p14="http://schemas.microsoft.com/office/powerpoint/2010/main" val="524646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climate.gov/media/13840"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hhs.gov/climate-change-health-equity-environmental-justice/climate-change-health-equity/index.html"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pge.com/en_US/residential/save-energy-money/help-paying-your-bill/longer-term-assistance/medical-condition-related/medical-baseline-allowance/medical-baseline-allowance.page"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Final Session Name: </a:t>
            </a:r>
            <a:r>
              <a:rPr lang="en-US" sz="1200" b="0" i="0" kern="1200" dirty="0" smtClean="0">
                <a:solidFill>
                  <a:schemeClr val="tx1"/>
                </a:solidFill>
                <a:effectLst/>
                <a:latin typeface="+mn-lt"/>
                <a:ea typeface="+mn-ea"/>
                <a:cs typeface="+mn-cs"/>
              </a:rPr>
              <a:t>Environmental Health and Climate Change: Compounding Risks for Rural Communities</a:t>
            </a:r>
          </a:p>
          <a:p>
            <a:r>
              <a:rPr lang="en-US" b="1" dirty="0" smtClean="0"/>
              <a:t>Time: </a:t>
            </a:r>
            <a:r>
              <a:rPr lang="en-US" b="0" dirty="0" smtClean="0"/>
              <a:t>3:30-4:15 p.m.</a:t>
            </a:r>
          </a:p>
          <a:p>
            <a:r>
              <a:rPr lang="en-US" b="1" dirty="0" smtClean="0"/>
              <a:t>Room: </a:t>
            </a:r>
            <a:r>
              <a:rPr lang="en-US" dirty="0" smtClean="0"/>
              <a:t>Grand IV</a:t>
            </a:r>
          </a:p>
        </p:txBody>
      </p:sp>
      <p:sp>
        <p:nvSpPr>
          <p:cNvPr id="4" name="Slide Number Placeholder 3"/>
          <p:cNvSpPr>
            <a:spLocks noGrp="1"/>
          </p:cNvSpPr>
          <p:nvPr>
            <p:ph type="sldNum" sz="quarter" idx="10"/>
          </p:nvPr>
        </p:nvSpPr>
        <p:spPr/>
        <p:txBody>
          <a:bodyPr/>
          <a:lstStyle/>
          <a:p>
            <a:fld id="{32B00CC4-5F2C-465B-802B-BD0EDD713886}" type="slidenum">
              <a:rPr lang="en-US" smtClean="0"/>
              <a:t>1</a:t>
            </a:fld>
            <a:endParaRPr lang="en-US" dirty="0"/>
          </a:p>
        </p:txBody>
      </p:sp>
    </p:spTree>
    <p:extLst>
      <p:ext uri="{BB962C8B-B14F-4D97-AF65-F5344CB8AC3E}">
        <p14:creationId xmlns:p14="http://schemas.microsoft.com/office/powerpoint/2010/main" val="11840488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M" dirty="0"/>
              <a:t>Redundancy with generators of at least 15 while running 24/7</a:t>
            </a:r>
          </a:p>
          <a:p>
            <a:pPr marL="0" marR="0" lvl="0" indent="0" algn="l" defTabSz="914400" rtl="0" eaLnBrk="1" fontAlgn="auto" latinLnBrk="0" hangingPunct="1">
              <a:lnSpc>
                <a:spcPct val="100000"/>
              </a:lnSpc>
              <a:spcBef>
                <a:spcPts val="0"/>
              </a:spcBef>
              <a:spcAft>
                <a:spcPts val="0"/>
              </a:spcAft>
              <a:buClrTx/>
              <a:buSzTx/>
              <a:buFontTx/>
              <a:buNone/>
              <a:tabLst/>
              <a:defRPr/>
            </a:pPr>
            <a:r>
              <a:rPr lang="en-UM" dirty="0"/>
              <a:t>Seamless continuity of operations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M" dirty="0"/>
              <a:t>Wiring for internet and electric for their buildings is buried and not susceptible to many damages that the power lines often suffer like poor upkeep, trees falling, maintenance of power transformers</a:t>
            </a:r>
            <a:endParaRPr lang="LID4096" dirty="0"/>
          </a:p>
          <a:p>
            <a:r>
              <a:rPr lang="LID4096" dirty="0"/>
              <a:t>Interest in Pursuing leed and other certifications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C46209-2136-F44B-918E-10CBFA1D56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14791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C46209-2136-F44B-918E-10CBFA1D56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5768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https://www.cleanegroup.org/what-nonprofits-need-to-know-about-the-investment-tax-credit/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C658C7-F113-4FED-B380-B282CA91F2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8104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Both Internal and External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C46209-2136-F44B-918E-10CBFA1D56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68542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lvl="0" fontAlgn="ctr">
              <a:spcBef>
                <a:spcPts val="0"/>
              </a:spcBef>
              <a:spcAft>
                <a:spcPts val="0"/>
              </a:spcAft>
              <a:tabLst>
                <a:tab pos="457200" algn="l"/>
              </a:tabLst>
            </a:pPr>
            <a:r>
              <a:rPr lang="en-US" sz="1600" dirty="0">
                <a:effectLst/>
                <a:latin typeface="Calibri" panose="020F0502020204030204" pitchFamily="34" charset="0"/>
                <a:ea typeface="Times New Roman" panose="02020603050405020304" pitchFamily="18" charset="0"/>
              </a:rPr>
              <a:t>The participants shared their learning interests as follows:</a:t>
            </a:r>
            <a:endParaRPr lang="en-US" sz="1600" dirty="0">
              <a:effectLst/>
              <a:latin typeface="Calibri" panose="020F0502020204030204" pitchFamily="34" charset="0"/>
              <a:ea typeface="Calibri" panose="020F0502020204030204" pitchFamily="34" charset="0"/>
            </a:endParaRPr>
          </a:p>
          <a:p>
            <a:pPr marL="742950" marR="0" lvl="1" indent="-285750" fontAlgn="ctr">
              <a:spcBef>
                <a:spcPts val="0"/>
              </a:spcBef>
              <a:spcAft>
                <a:spcPts val="0"/>
              </a:spcAft>
              <a:buFont typeface="Symbol" panose="05050102010706020507" pitchFamily="18" charset="2"/>
              <a:buChar char=""/>
            </a:pPr>
            <a:r>
              <a:rPr lang="en-US" sz="1600" dirty="0">
                <a:effectLst/>
                <a:latin typeface="Calibri" panose="020F0502020204030204" pitchFamily="34" charset="0"/>
                <a:ea typeface="Times New Roman" panose="02020603050405020304" pitchFamily="18" charset="0"/>
              </a:rPr>
              <a:t>Understanding "What is patient centered climate resilience?"</a:t>
            </a:r>
            <a:endParaRPr lang="en-US" sz="1600" dirty="0">
              <a:effectLst/>
              <a:latin typeface="Calibri" panose="020F0502020204030204" pitchFamily="34" charset="0"/>
              <a:ea typeface="Calibri" panose="020F0502020204030204" pitchFamily="34" charset="0"/>
            </a:endParaRPr>
          </a:p>
          <a:p>
            <a:pPr marL="742950" marR="0" lvl="1" indent="-285750" fontAlgn="ctr">
              <a:spcBef>
                <a:spcPts val="0"/>
              </a:spcBef>
              <a:spcAft>
                <a:spcPts val="0"/>
              </a:spcAft>
              <a:buFont typeface="Symbol" panose="05050102010706020507" pitchFamily="18" charset="2"/>
              <a:buChar char=""/>
            </a:pPr>
            <a:r>
              <a:rPr lang="en-US" sz="1600" dirty="0">
                <a:effectLst/>
                <a:latin typeface="Calibri" panose="020F0502020204030204" pitchFamily="34" charset="0"/>
                <a:ea typeface="Times New Roman" panose="02020603050405020304" pitchFamily="18" charset="0"/>
              </a:rPr>
              <a:t>Understanding of "climate readiness"</a:t>
            </a:r>
            <a:endParaRPr lang="en-US" sz="1600" dirty="0">
              <a:effectLst/>
              <a:latin typeface="Calibri" panose="020F0502020204030204" pitchFamily="34" charset="0"/>
              <a:ea typeface="Calibri" panose="020F0502020204030204" pitchFamily="34" charset="0"/>
            </a:endParaRPr>
          </a:p>
          <a:p>
            <a:pPr marL="742950" marR="0" lvl="1" indent="-285750" fontAlgn="ctr">
              <a:spcBef>
                <a:spcPts val="0"/>
              </a:spcBef>
              <a:spcAft>
                <a:spcPts val="0"/>
              </a:spcAft>
              <a:buFont typeface="Symbol" panose="05050102010706020507" pitchFamily="18" charset="2"/>
              <a:buChar char=""/>
            </a:pPr>
            <a:r>
              <a:rPr lang="en-US" sz="1600" dirty="0">
                <a:effectLst/>
                <a:latin typeface="Calibri" panose="020F0502020204030204" pitchFamily="34" charset="0"/>
                <a:ea typeface="Times New Roman" panose="02020603050405020304" pitchFamily="18" charset="0"/>
              </a:rPr>
              <a:t>Foundational understanding of how patients are impacted by a changing climate; especially for populations that have been systemically marginalized</a:t>
            </a:r>
            <a:endParaRPr lang="en-US" sz="1600" dirty="0">
              <a:effectLst/>
              <a:latin typeface="Calibri" panose="020F0502020204030204" pitchFamily="34" charset="0"/>
              <a:ea typeface="Calibri" panose="020F0502020204030204" pitchFamily="34" charset="0"/>
            </a:endParaRPr>
          </a:p>
          <a:p>
            <a:pPr marL="742950" marR="0" lvl="1" indent="-285750" fontAlgn="ctr">
              <a:spcBef>
                <a:spcPts val="0"/>
              </a:spcBef>
              <a:spcAft>
                <a:spcPts val="0"/>
              </a:spcAft>
              <a:buFont typeface="Symbol" panose="05050102010706020507" pitchFamily="18" charset="2"/>
              <a:buChar char=""/>
            </a:pPr>
            <a:r>
              <a:rPr lang="en-US" sz="1600" dirty="0">
                <a:effectLst/>
                <a:latin typeface="Calibri" panose="020F0502020204030204" pitchFamily="34" charset="0"/>
                <a:ea typeface="Times New Roman" panose="02020603050405020304" pitchFamily="18" charset="0"/>
              </a:rPr>
              <a:t>Identifying patients vulnerable to climate change/screening </a:t>
            </a:r>
            <a:endParaRPr lang="en-US" sz="1600" dirty="0">
              <a:effectLst/>
              <a:latin typeface="Calibri" panose="020F0502020204030204" pitchFamily="34" charset="0"/>
              <a:ea typeface="Calibri" panose="020F0502020204030204" pitchFamily="34" charset="0"/>
            </a:endParaRPr>
          </a:p>
          <a:p>
            <a:pPr marL="742950" marR="0" lvl="1" indent="-285750" fontAlgn="ctr">
              <a:spcBef>
                <a:spcPts val="0"/>
              </a:spcBef>
              <a:spcAft>
                <a:spcPts val="0"/>
              </a:spcAft>
              <a:buFont typeface="Symbol" panose="05050102010706020507" pitchFamily="18" charset="2"/>
              <a:buChar char=""/>
            </a:pPr>
            <a:r>
              <a:rPr lang="en-US" sz="1600" dirty="0">
                <a:effectLst/>
                <a:latin typeface="Calibri" panose="020F0502020204030204" pitchFamily="34" charset="0"/>
                <a:ea typeface="Times New Roman" panose="02020603050405020304" pitchFamily="18" charset="0"/>
              </a:rPr>
              <a:t>Action plans for mitigating/adapting/building resilience to climate change impacts and how to effectively implement such plans</a:t>
            </a:r>
            <a:endParaRPr lang="en-US" sz="1600" dirty="0">
              <a:effectLst/>
              <a:latin typeface="Calibri" panose="020F0502020204030204" pitchFamily="34" charset="0"/>
              <a:ea typeface="Calibri" panose="020F0502020204030204" pitchFamily="34" charset="0"/>
            </a:endParaRPr>
          </a:p>
          <a:p>
            <a:pPr marL="742950" marR="0" lvl="1" indent="-285750" fontAlgn="ctr">
              <a:spcBef>
                <a:spcPts val="0"/>
              </a:spcBef>
              <a:spcAft>
                <a:spcPts val="0"/>
              </a:spcAft>
              <a:buFont typeface="Symbol" panose="05050102010706020507" pitchFamily="18" charset="2"/>
              <a:buChar char=""/>
            </a:pPr>
            <a:r>
              <a:rPr lang="en-US" sz="1600" dirty="0">
                <a:effectLst/>
                <a:latin typeface="Calibri" panose="020F0502020204030204" pitchFamily="34" charset="0"/>
                <a:ea typeface="Times New Roman" panose="02020603050405020304" pitchFamily="18" charset="0"/>
              </a:rPr>
              <a:t>Specific interest for certain climate/weather events </a:t>
            </a:r>
            <a:endParaRPr lang="en-US" sz="1600" dirty="0">
              <a:effectLst/>
              <a:latin typeface="Calibri" panose="020F0502020204030204" pitchFamily="34" charset="0"/>
              <a:ea typeface="Calibri" panose="020F0502020204030204" pitchFamily="34" charset="0"/>
            </a:endParaRPr>
          </a:p>
          <a:p>
            <a:pPr marL="1143000" marR="0" lvl="2" indent="-228600" fontAlgn="ctr">
              <a:spcBef>
                <a:spcPts val="0"/>
              </a:spcBef>
              <a:spcAft>
                <a:spcPts val="0"/>
              </a:spcAft>
              <a:buFont typeface="+mj-lt"/>
              <a:buAutoNum type="arabicPeriod"/>
              <a:tabLst>
                <a:tab pos="1371600" algn="l"/>
              </a:tabLst>
            </a:pPr>
            <a:r>
              <a:rPr lang="en-US" sz="1600" dirty="0">
                <a:effectLst/>
                <a:latin typeface="Calibri" panose="020F0502020204030204" pitchFamily="34" charset="0"/>
                <a:ea typeface="Times New Roman" panose="02020603050405020304" pitchFamily="18" charset="0"/>
              </a:rPr>
              <a:t>A few of the participants have been directly affected by wildfires and would like to learn more about the health center role in these situations</a:t>
            </a:r>
            <a:endParaRPr lang="en-US" sz="1600" dirty="0">
              <a:effectLst/>
              <a:latin typeface="Calibri" panose="020F0502020204030204" pitchFamily="34" charset="0"/>
              <a:ea typeface="Calibri" panose="020F0502020204030204" pitchFamily="34" charset="0"/>
            </a:endParaRPr>
          </a:p>
          <a:p>
            <a:pPr marL="1143000" marR="0" lvl="2" indent="-228600" fontAlgn="ctr">
              <a:spcBef>
                <a:spcPts val="0"/>
              </a:spcBef>
              <a:spcAft>
                <a:spcPts val="0"/>
              </a:spcAft>
              <a:buFont typeface="+mj-lt"/>
              <a:buAutoNum type="arabicPeriod"/>
              <a:tabLst>
                <a:tab pos="1371600" algn="l"/>
              </a:tabLst>
            </a:pPr>
            <a:r>
              <a:rPr lang="en-US" sz="1600" dirty="0">
                <a:effectLst/>
                <a:latin typeface="Calibri" panose="020F0502020204030204" pitchFamily="34" charset="0"/>
                <a:ea typeface="Times New Roman" panose="02020603050405020304" pitchFamily="18" charset="0"/>
              </a:rPr>
              <a:t>Extreme heat (especially for farmworker populations)</a:t>
            </a:r>
            <a:endParaRPr lang="en-US" sz="1600" dirty="0">
              <a:effectLst/>
              <a:latin typeface="Calibri" panose="020F0502020204030204" pitchFamily="34" charset="0"/>
              <a:ea typeface="Calibri" panose="020F0502020204030204" pitchFamily="34" charset="0"/>
            </a:endParaRPr>
          </a:p>
          <a:p>
            <a:pPr marL="1143000" marR="0" lvl="2" indent="-228600" fontAlgn="ctr">
              <a:spcBef>
                <a:spcPts val="0"/>
              </a:spcBef>
              <a:spcAft>
                <a:spcPts val="0"/>
              </a:spcAft>
              <a:buFont typeface="+mj-lt"/>
              <a:buAutoNum type="arabicPeriod"/>
              <a:tabLst>
                <a:tab pos="1371600" algn="l"/>
              </a:tabLst>
            </a:pPr>
            <a:r>
              <a:rPr lang="en-US" sz="1600" dirty="0">
                <a:effectLst/>
                <a:latin typeface="Calibri" panose="020F0502020204030204" pitchFamily="34" charset="0"/>
                <a:ea typeface="Times New Roman" panose="02020603050405020304" pitchFamily="18" charset="0"/>
              </a:rPr>
              <a:t>Hurricanes/preparedness</a:t>
            </a:r>
            <a:endParaRPr lang="en-US" sz="1600" dirty="0">
              <a:effectLst/>
              <a:latin typeface="Calibri" panose="020F0502020204030204" pitchFamily="34" charset="0"/>
              <a:ea typeface="Calibri" panose="020F0502020204030204" pitchFamily="34" charset="0"/>
            </a:endParaRPr>
          </a:p>
          <a:p>
            <a:pPr marL="1143000" marR="0" lvl="2" indent="-228600" fontAlgn="ctr">
              <a:spcBef>
                <a:spcPts val="0"/>
              </a:spcBef>
              <a:spcAft>
                <a:spcPts val="0"/>
              </a:spcAft>
              <a:buFont typeface="+mj-lt"/>
              <a:buAutoNum type="arabicPeriod"/>
              <a:tabLst>
                <a:tab pos="1371600" algn="l"/>
              </a:tabLst>
            </a:pPr>
            <a:r>
              <a:rPr lang="en-US" sz="1600" dirty="0">
                <a:effectLst/>
                <a:latin typeface="Calibri" panose="020F0502020204030204" pitchFamily="34" charset="0"/>
                <a:ea typeface="Times New Roman" panose="02020603050405020304" pitchFamily="18" charset="0"/>
              </a:rPr>
              <a:t>Flooding events</a:t>
            </a:r>
            <a:endParaRPr lang="en-US" sz="1600" dirty="0">
              <a:effectLst/>
              <a:latin typeface="Calibri" panose="020F0502020204030204" pitchFamily="34" charset="0"/>
              <a:ea typeface="Calibri" panose="020F0502020204030204" pitchFamily="34" charset="0"/>
            </a:endParaRPr>
          </a:p>
          <a:p>
            <a:pPr marL="342900" marR="0" lvl="0" indent="-342900" fontAlgn="ctr">
              <a:spcBef>
                <a:spcPts val="0"/>
              </a:spcBef>
              <a:spcAft>
                <a:spcPts val="0"/>
              </a:spcAft>
              <a:buFont typeface="Symbol" panose="05050102010706020507" pitchFamily="18" charset="2"/>
              <a:buChar char=""/>
              <a:tabLst>
                <a:tab pos="457200" algn="l"/>
              </a:tabLst>
            </a:pPr>
            <a:r>
              <a:rPr lang="en-US" sz="1600" dirty="0">
                <a:effectLst/>
                <a:latin typeface="Calibri" panose="020F0502020204030204" pitchFamily="34" charset="0"/>
                <a:ea typeface="Times New Roman" panose="02020603050405020304" pitchFamily="18" charset="0"/>
              </a:rPr>
              <a:t>Crisis leadership/communication</a:t>
            </a:r>
            <a:endParaRPr lang="en-US" sz="1600" dirty="0">
              <a:effectLst/>
              <a:latin typeface="Calibri" panose="020F0502020204030204" pitchFamily="34" charset="0"/>
              <a:ea typeface="Calibri" panose="020F0502020204030204" pitchFamily="34" charset="0"/>
            </a:endParaRPr>
          </a:p>
          <a:p>
            <a:pPr marL="1143000" marR="0" lvl="2" indent="-228600" fontAlgn="ctr">
              <a:spcBef>
                <a:spcPts val="0"/>
              </a:spcBef>
              <a:spcAft>
                <a:spcPts val="0"/>
              </a:spcAft>
              <a:buFont typeface="+mj-lt"/>
              <a:buAutoNum type="arabicPeriod"/>
              <a:tabLst>
                <a:tab pos="1371600" algn="l"/>
              </a:tabLst>
            </a:pPr>
            <a:r>
              <a:rPr lang="en-US" sz="1600" dirty="0">
                <a:effectLst/>
                <a:latin typeface="Calibri" panose="020F0502020204030204" pitchFamily="34" charset="0"/>
                <a:ea typeface="Calibri" panose="020F0502020204030204" pitchFamily="34" charset="0"/>
              </a:rPr>
              <a:t>With communication being both internal and external to the health center</a:t>
            </a:r>
          </a:p>
          <a:p>
            <a:pPr marL="342900" marR="0" lvl="0" indent="-342900" fontAlgn="ctr">
              <a:spcBef>
                <a:spcPts val="0"/>
              </a:spcBef>
              <a:spcAft>
                <a:spcPts val="0"/>
              </a:spcAft>
              <a:buFont typeface="Symbol" panose="05050102010706020507" pitchFamily="18" charset="2"/>
              <a:buChar char=""/>
              <a:tabLst>
                <a:tab pos="457200" algn="l"/>
              </a:tabLst>
            </a:pPr>
            <a:r>
              <a:rPr lang="en-US" sz="1600" dirty="0">
                <a:effectLst/>
                <a:latin typeface="Calibri" panose="020F0502020204030204" pitchFamily="34" charset="0"/>
                <a:ea typeface="Times New Roman" panose="02020603050405020304" pitchFamily="18" charset="0"/>
              </a:rPr>
              <a:t>Engaging with state and local agencies/building partnerships on climate issues</a:t>
            </a:r>
            <a:endParaRPr lang="en-US" sz="1600" dirty="0">
              <a:effectLst/>
              <a:latin typeface="Calibri" panose="020F0502020204030204" pitchFamily="34" charset="0"/>
              <a:ea typeface="Calibri" panose="020F0502020204030204" pitchFamily="34" charset="0"/>
            </a:endParaRPr>
          </a:p>
          <a:p>
            <a:pPr marL="342900" marR="0" lvl="0" indent="-342900" fontAlgn="ctr">
              <a:spcBef>
                <a:spcPts val="0"/>
              </a:spcBef>
              <a:spcAft>
                <a:spcPts val="0"/>
              </a:spcAft>
              <a:buFont typeface="Symbol" panose="05050102010706020507" pitchFamily="18" charset="2"/>
              <a:buChar char=""/>
              <a:tabLst>
                <a:tab pos="457200" algn="l"/>
              </a:tabLst>
            </a:pPr>
            <a:r>
              <a:rPr lang="en-US" sz="1600" dirty="0">
                <a:effectLst/>
                <a:latin typeface="Calibri" panose="020F0502020204030204" pitchFamily="34" charset="0"/>
                <a:ea typeface="Times New Roman" panose="02020603050405020304" pitchFamily="18" charset="0"/>
              </a:rPr>
              <a:t>Budgeting considerations for this type of work</a:t>
            </a:r>
            <a:endParaRPr lang="en-US" sz="16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C46209-2136-F44B-918E-10CBFA1D56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43048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C46209-2136-F44B-918E-10CBFA1D56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30015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err="1">
                <a:solidFill>
                  <a:srgbClr val="2F2F2E"/>
                </a:solidFill>
                <a:effectLst/>
                <a:latin typeface="Open Sans" panose="020B0606030504020204" pitchFamily="34" charset="0"/>
              </a:rPr>
              <a:t>ecoAmerica</a:t>
            </a:r>
            <a:r>
              <a:rPr lang="en-US" b="0" i="0">
                <a:solidFill>
                  <a:srgbClr val="2F2F2E"/>
                </a:solidFill>
                <a:effectLst/>
                <a:latin typeface="Open Sans" panose="020B0606030504020204" pitchFamily="34" charset="0"/>
              </a:rPr>
              <a:t> builds institutional leadership, public support, and political resolve for climate action and advocacy in the United States. Through their programs and network of nearly 100 trusted national organizations and affiliates, </a:t>
            </a:r>
            <a:r>
              <a:rPr lang="en-US" b="0" i="0" err="1">
                <a:solidFill>
                  <a:srgbClr val="2F2F2E"/>
                </a:solidFill>
                <a:effectLst/>
                <a:latin typeface="Open Sans" panose="020B0606030504020204" pitchFamily="34" charset="0"/>
              </a:rPr>
              <a:t>ecoAmerica</a:t>
            </a:r>
            <a:r>
              <a:rPr lang="en-US" b="0" i="0">
                <a:solidFill>
                  <a:srgbClr val="2F2F2E"/>
                </a:solidFill>
                <a:effectLst/>
                <a:latin typeface="Open Sans" panose="020B0606030504020204" pitchFamily="34" charset="0"/>
              </a:rPr>
              <a:t> reaches into local communities across the nation with training and ideas to take action on climate change. </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C46209-2136-F44B-918E-10CBFA1D56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70000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partners NACHC and </a:t>
            </a:r>
            <a:r>
              <a:rPr lang="en-US" dirty="0" err="1"/>
              <a:t>ecoAmerica</a:t>
            </a:r>
            <a:r>
              <a:rPr lang="en-US" dirty="0"/>
              <a:t> will work together to create and tailor </a:t>
            </a:r>
            <a:r>
              <a:rPr lang="en-US" dirty="0" err="1"/>
              <a:t>ecoAmerica’s</a:t>
            </a:r>
            <a:r>
              <a:rPr lang="en-US" dirty="0"/>
              <a:t> resources for health center audiences, which are completely free of charge. The ultimate goal is to provide ready and easy to use learning modules and written resources that raise awareness about how climate change impacts health and ideas to take action. </a:t>
            </a:r>
          </a:p>
          <a:p>
            <a:endParaRPr lang="en-US" dirty="0"/>
          </a:p>
          <a:p>
            <a:r>
              <a:rPr lang="en-US" dirty="0"/>
              <a:t>Our goals include:</a:t>
            </a:r>
          </a:p>
          <a:p>
            <a:pPr marL="228600" indent="-228600">
              <a:buAutoNum type="arabicParenR"/>
            </a:pPr>
            <a:r>
              <a:rPr lang="en-US" dirty="0"/>
              <a:t>Share key messages to raise awareness. This includes the signature climate for health ambassador program, publications and guides, and also </a:t>
            </a:r>
            <a:r>
              <a:rPr lang="en-US" dirty="0" err="1"/>
              <a:t>ecoAmerica</a:t>
            </a:r>
            <a:r>
              <a:rPr lang="en-US" dirty="0"/>
              <a:t> wishes to feature health centers in </a:t>
            </a:r>
            <a:r>
              <a:rPr lang="en-US" dirty="0" err="1"/>
              <a:t>webianrs</a:t>
            </a:r>
            <a:r>
              <a:rPr lang="en-US" dirty="0"/>
              <a:t> and podcasts </a:t>
            </a:r>
          </a:p>
          <a:p>
            <a:pPr marL="228600" indent="-228600">
              <a:buAutoNum type="arabicParenR"/>
            </a:pPr>
            <a:r>
              <a:rPr lang="en-US" dirty="0" err="1"/>
              <a:t>ecoAmerica</a:t>
            </a:r>
            <a:r>
              <a:rPr lang="en-US" dirty="0"/>
              <a:t> and NACHC are working to capture how health centers are taking action on climate change and environmental issues. We are in the process of recording these stories, which will then be </a:t>
            </a:r>
            <a:r>
              <a:rPr lang="en-US" dirty="0" err="1"/>
              <a:t>embeeded</a:t>
            </a:r>
            <a:r>
              <a:rPr lang="en-US" dirty="0"/>
              <a:t> in the climate for health ambassador program. </a:t>
            </a:r>
          </a:p>
          <a:p>
            <a:pPr marL="228600" indent="-228600">
              <a:buAutoNum type="arabicParenR"/>
            </a:pPr>
            <a:r>
              <a:rPr lang="en-US" dirty="0"/>
              <a:t>Continued engagement and connection to a network through the </a:t>
            </a:r>
            <a:r>
              <a:rPr lang="en-US" dirty="0" err="1"/>
              <a:t>momentus</a:t>
            </a:r>
            <a:r>
              <a:rPr lang="en-US" dirty="0"/>
              <a:t> platform after completing the climate for health ambassador program</a:t>
            </a:r>
          </a:p>
          <a:p>
            <a:endParaRPr lang="en-US" dirty="0"/>
          </a:p>
          <a:p>
            <a:r>
              <a:rPr lang="en-US" dirty="0"/>
              <a:t>Current Status: </a:t>
            </a:r>
            <a:r>
              <a:rPr lang="en-US" dirty="0" err="1"/>
              <a:t>ecoAmerica</a:t>
            </a:r>
            <a:r>
              <a:rPr lang="en-US" dirty="0"/>
              <a:t> has updated their training which is now available.</a:t>
            </a:r>
          </a:p>
          <a:p>
            <a:r>
              <a:rPr lang="en-US" dirty="0"/>
              <a:t>NACHC is in the process of recording health centers stories to showcase examples of work on env. Climate change. If you know a health center that would like to be featured- please let us know!</a:t>
            </a:r>
          </a:p>
          <a:p>
            <a:endParaRPr lang="en-US" dirty="0"/>
          </a:p>
          <a:p>
            <a:r>
              <a:rPr lang="en-US" dirty="0"/>
              <a:t>After we get health center stories recorded, we will meet with an advisory group for more in depth feedback on all the different resources and training. If you would like to be part of this advisory group, please let me know.</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C46209-2136-F44B-918E-10CBFA1D56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04692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Key components of </a:t>
            </a:r>
            <a:r>
              <a:rPr lang="en-US" sz="1200" b="0" i="0" u="none" strike="noStrike" kern="1200" dirty="0" err="1">
                <a:solidFill>
                  <a:schemeClr val="tx1"/>
                </a:solidFill>
                <a:effectLst/>
                <a:latin typeface="+mn-lt"/>
                <a:ea typeface="+mn-ea"/>
                <a:cs typeface="+mn-cs"/>
              </a:rPr>
              <a:t>ecoAmerica’w</a:t>
            </a:r>
            <a:r>
              <a:rPr lang="en-US" sz="1200" b="0" i="0" u="none" strike="noStrike" kern="1200" dirty="0">
                <a:solidFill>
                  <a:schemeClr val="tx1"/>
                </a:solidFill>
                <a:effectLst/>
                <a:latin typeface="+mn-lt"/>
                <a:ea typeface="+mn-ea"/>
                <a:cs typeface="+mn-cs"/>
              </a:rPr>
              <a:t> work includes:</a:t>
            </a:r>
          </a:p>
          <a:p>
            <a:pPr marL="171450" indent="-171450" rtl="0" fontAlgn="base">
              <a:buFontTx/>
              <a:buChar char="-"/>
            </a:pPr>
            <a:r>
              <a:rPr lang="en-US" sz="1200" b="0" i="0" u="none" strike="noStrike" kern="1200" dirty="0">
                <a:solidFill>
                  <a:schemeClr val="tx1"/>
                </a:solidFill>
                <a:effectLst/>
                <a:latin typeface="+mn-lt"/>
                <a:ea typeface="+mn-ea"/>
                <a:cs typeface="+mn-cs"/>
              </a:rPr>
              <a:t>Convening health leaders across the country to elevate their visible leadership on climate change at events like our American Climate Leadership Summit and our National Health and Climate Forums</a:t>
            </a:r>
          </a:p>
          <a:p>
            <a:pPr marL="171450" indent="-171450" rtl="0" fontAlgn="base">
              <a:buFontTx/>
              <a:buChar char="-"/>
            </a:pPr>
            <a:r>
              <a:rPr lang="en-US" sz="1200" b="0" i="0" u="none" strike="noStrike" kern="1200" dirty="0">
                <a:solidFill>
                  <a:schemeClr val="tx1"/>
                </a:solidFill>
                <a:effectLst/>
                <a:latin typeface="+mn-lt"/>
                <a:ea typeface="+mn-ea"/>
                <a:cs typeface="+mn-cs"/>
              </a:rPr>
              <a:t>Conducting research on attitudes and awareness levels of health professionals on the issue of climate change</a:t>
            </a:r>
          </a:p>
          <a:p>
            <a:pPr marL="171450" indent="-171450" rtl="0" fontAlgn="base">
              <a:buFontTx/>
              <a:buChar char="-"/>
            </a:pPr>
            <a:r>
              <a:rPr lang="en-US" sz="1200" b="0" i="0" u="none" strike="noStrike" kern="1200" dirty="0">
                <a:solidFill>
                  <a:schemeClr val="tx1"/>
                </a:solidFill>
                <a:effectLst/>
                <a:latin typeface="+mn-lt"/>
                <a:ea typeface="+mn-ea"/>
                <a:cs typeface="+mn-cs"/>
              </a:rPr>
              <a:t>Issuing guidance for communicating about health and climate that is accessible and motivating </a:t>
            </a:r>
          </a:p>
          <a:p>
            <a:pPr marL="171450" indent="-171450" rtl="0" fontAlgn="base">
              <a:buFontTx/>
              <a:buChar char="-"/>
            </a:pPr>
            <a:r>
              <a:rPr lang="en-US" sz="1200" b="0" i="0" u="none" strike="noStrike" kern="1200" dirty="0">
                <a:solidFill>
                  <a:schemeClr val="tx1"/>
                </a:solidFill>
                <a:effectLst/>
                <a:latin typeface="+mn-lt"/>
                <a:ea typeface="+mn-ea"/>
                <a:cs typeface="+mn-cs"/>
              </a:rPr>
              <a:t>Providing educational opportunities and model climate conversations in many different contexts through our Ambassador programs and our Let’s Talk Climate webcast series</a:t>
            </a:r>
          </a:p>
          <a:p>
            <a:pPr marL="171450" indent="-171450" rtl="0" fontAlgn="base">
              <a:buFontTx/>
              <a:buChar char="-"/>
            </a:pPr>
            <a:r>
              <a:rPr lang="en-US" sz="1200" b="0" i="0" u="none" strike="noStrike" kern="1200" dirty="0">
                <a:solidFill>
                  <a:schemeClr val="tx1"/>
                </a:solidFill>
                <a:effectLst/>
                <a:latin typeface="+mn-lt"/>
                <a:ea typeface="+mn-ea"/>
                <a:cs typeface="+mn-cs"/>
              </a:rPr>
              <a:t>Providing a number of other resources to inspire people to take action on climate in their local communities</a:t>
            </a:r>
          </a:p>
          <a:p>
            <a:pPr marL="171450" indent="-171450" rtl="0" fontAlgn="base">
              <a:buFontTx/>
              <a:buChar char="-"/>
            </a:pPr>
            <a:r>
              <a:rPr lang="en-US" sz="1200" b="0" i="0" u="none" strike="noStrike" kern="1200" dirty="0">
                <a:solidFill>
                  <a:schemeClr val="tx1"/>
                </a:solidFill>
                <a:effectLst/>
                <a:latin typeface="+mn-lt"/>
                <a:ea typeface="+mn-ea"/>
                <a:cs typeface="+mn-cs"/>
              </a:rPr>
              <a:t>All of these resources are available on NACHC’s webpage and we will update them to fit health center needs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160857-1DD1-254E-B4CA-79B31DC7CE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05688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to 4 hour online training</a:t>
            </a:r>
          </a:p>
          <a:p>
            <a:r>
              <a:rPr lang="en-US" dirty="0"/>
              <a:t>The chapters of the training listed in the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C46209-2136-F44B-918E-10CBFA1D56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27508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B00CC4-5F2C-465B-802B-BD0EDD713886}" type="slidenum">
              <a:rPr lang="en-US" smtClean="0"/>
              <a:t>2</a:t>
            </a:fld>
            <a:endParaRPr lang="en-US" dirty="0"/>
          </a:p>
        </p:txBody>
      </p:sp>
    </p:spTree>
    <p:extLst>
      <p:ext uri="{BB962C8B-B14F-4D97-AF65-F5344CB8AC3E}">
        <p14:creationId xmlns:p14="http://schemas.microsoft.com/office/powerpoint/2010/main" val="26368080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ambassador training is also now accredited for continuing education credits for numerous health professions listed in the slide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C46209-2136-F44B-918E-10CBFA1D56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66702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C46209-2136-F44B-918E-10CBFA1D56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5138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Speaker: </a:t>
            </a:r>
            <a:r>
              <a:rPr lang="en-US" b="0" dirty="0" smtClean="0"/>
              <a:t>Please complete the post session survey to share your feedback.</a:t>
            </a:r>
            <a:r>
              <a:rPr lang="en-US" b="0" baseline="0" dirty="0" smtClean="0"/>
              <a:t> </a:t>
            </a:r>
            <a:r>
              <a:rPr lang="en-US" baseline="0" dirty="0" smtClean="0"/>
              <a:t>To access the survey, you can scan the QR code on this slide with the camera on your mobile phone! The survey should only take a minute or two to complete. Thank you!</a:t>
            </a:r>
            <a:r>
              <a:rPr lang="en-US" dirty="0" smtClean="0"/>
              <a:t>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B00CC4-5F2C-465B-802B-BD0EDD7138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38652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110000"/>
              </a:lnSpc>
              <a:spcBef>
                <a:spcPts val="1000"/>
              </a:spcBef>
              <a:buFont typeface="Arial"/>
              <a:buChar char="•"/>
            </a:pPr>
            <a:r>
              <a:rPr lang="en-US" dirty="0"/>
              <a:t>The field is moving from terming the “D” in SDOH to “Drivers” because “Determinants” has a sense of finality. </a:t>
            </a:r>
          </a:p>
          <a:p>
            <a:pPr marL="285750" indent="-285750">
              <a:lnSpc>
                <a:spcPct val="110000"/>
              </a:lnSpc>
              <a:spcBef>
                <a:spcPts val="1000"/>
              </a:spcBef>
              <a:buFont typeface="Arial"/>
              <a:buChar char="•"/>
            </a:pPr>
            <a:r>
              <a:rPr lang="en-US" dirty="0"/>
              <a:t>PRAPARE team changed name to SDOH team in recognition of PRAPARE as a team within the context of broader SDOH topics and interventions</a:t>
            </a: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CE27B5-4CFE-4926-BE7E-8FCD28C1BE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05965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i="0" u="none" strike="noStrike" cap="none" dirty="0">
              <a:solidFill>
                <a:srgbClr val="000000"/>
              </a:solidFill>
              <a:effectLst/>
              <a:latin typeface="Arial" panose="020B0604020202020204" pitchFamily="34" charset="0"/>
              <a:ea typeface="Arial"/>
              <a:cs typeface="Arial" panose="020B0604020202020204" pitchFamily="34" charset="0"/>
              <a:sym typeface="Arial"/>
            </a:endParaRPr>
          </a:p>
          <a:p>
            <a:pPr marL="45720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We’ve been steadily burning more and more fossil fuels over the years. </a:t>
            </a:r>
          </a:p>
          <a:p>
            <a:pPr marL="45720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Right now, we’re burning 40-times the fossil fuels than a century ago, in 1920.</a:t>
            </a:r>
          </a:p>
          <a:p>
            <a:pPr marL="45720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As the GREY LINE here shows in this graph from NOAA, this has increased the Carbon Dioxide in the atmosphere from pre-industrial levels of 280 ppm (parts per million) to a rapidly growing 420 ppm today.</a:t>
            </a:r>
          </a:p>
          <a:p>
            <a:pPr marL="45720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All the carbon pollution thickens the atmosphere, traps warmth like a blanket, and increases planetary temperatures</a:t>
            </a:r>
          </a:p>
          <a:p>
            <a:pPr marL="45720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The bar graph shows, we’ve increase average planetary temperatures by 3 degrees Fahrenheit over the same 100 years</a:t>
            </a:r>
          </a:p>
          <a:p>
            <a:pPr marL="45720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And those temperatures continue to, and will continue to grow, until we stop the pollution causing the warming</a:t>
            </a:r>
          </a:p>
          <a:p>
            <a:pPr marL="45720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And every tenth of a degree makes a big difference –  more than a trillion dollars and millions of lives – as we’ll see later.</a:t>
            </a:r>
          </a:p>
          <a:p>
            <a:endParaRPr lang="en-US" sz="1600" b="0" i="0" u="none" strike="noStrike" kern="1200" dirty="0">
              <a:solidFill>
                <a:schemeClr val="tx1"/>
              </a:solidFill>
              <a:effectLst/>
              <a:latin typeface="Arial" panose="020B0604020202020204" pitchFamily="34" charset="0"/>
              <a:ea typeface="+mn-ea"/>
              <a:cs typeface="Arial" panose="020B0604020202020204" pitchFamily="34" charset="0"/>
            </a:endParaRPr>
          </a:p>
          <a:p>
            <a:r>
              <a:rPr lang="en-US" sz="1800" b="0" i="0" u="none" strike="noStrike" dirty="0">
                <a:solidFill>
                  <a:srgbClr val="434343"/>
                </a:solidFill>
                <a:effectLst/>
                <a:latin typeface="Open Sans" panose="020B0606030504020204" pitchFamily="34" charset="0"/>
              </a:rPr>
              <a:t>NOAA. Carbon Dioxide Trends. </a:t>
            </a:r>
            <a:r>
              <a:rPr lang="en-US" sz="1800" b="0" i="0" u="sng" strike="noStrike" dirty="0">
                <a:solidFill>
                  <a:srgbClr val="1155CC"/>
                </a:solidFill>
                <a:effectLst/>
                <a:latin typeface="Open Sans" panose="020B0606030504020204" pitchFamily="34" charset="0"/>
                <a:hlinkClick r:id="rId3"/>
              </a:rPr>
              <a:t>https://www.climate.gov/media/13840</a:t>
            </a:r>
            <a:r>
              <a:rPr lang="en-US" sz="1800" b="0" i="0" u="none" strike="noStrike" dirty="0">
                <a:solidFill>
                  <a:srgbClr val="434343"/>
                </a:solidFill>
                <a:effectLst/>
                <a:latin typeface="Open Sans" panose="020B0606030504020204" pitchFamily="34" charset="0"/>
              </a:rPr>
              <a:t> </a:t>
            </a:r>
            <a:endParaRPr lang="en-US" sz="16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160857-1DD1-254E-B4CA-79B31DC7CE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1736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Those billion $ disasters are impacting every region of the US</a:t>
            </a:r>
          </a:p>
          <a:p>
            <a:pPr marL="457200" rtl="0" fontAlgn="base">
              <a:spcBef>
                <a:spcPts val="0"/>
              </a:spcBef>
              <a:spcAft>
                <a:spcPts val="0"/>
              </a:spcAft>
              <a:buFont typeface="Arial" panose="020B0604020202020204" pitchFamily="34" charset="0"/>
              <a:buChar char="•"/>
            </a:pPr>
            <a:r>
              <a:rPr lang="en-US" sz="1800" b="0" i="0" u="none" strike="noStrike" dirty="0">
                <a:solidFill>
                  <a:srgbClr val="1C1D1F"/>
                </a:solidFill>
                <a:effectLst/>
                <a:latin typeface="Calibri" panose="020F0502020204030204" pitchFamily="34" charset="0"/>
              </a:rPr>
              <a:t>The 1980–2022 annual average is 7.9 events (CPI-adjusted); but the annual average for the most recent 5 years (2018–2022) is 17.8 events (CPI-adjusted).</a:t>
            </a:r>
            <a:endParaRPr lang="en-US" sz="1800" b="0" i="0" u="none" strike="noStrike" dirty="0">
              <a:solidFill>
                <a:srgbClr val="000000"/>
              </a:solidFill>
              <a:effectLst/>
              <a:latin typeface="Calibri" panose="020F0502020204030204" pitchFamily="34" charset="0"/>
            </a:endParaRPr>
          </a:p>
          <a:p>
            <a:pPr marL="45720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You can see the severe storms, hurricanes, and tornados in the south and Midwest. These are usually a day or two and average $2.3 billion in damages.</a:t>
            </a:r>
          </a:p>
          <a:p>
            <a:pPr marL="45720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The little dots for the wildfires really understate the scale of these disasters</a:t>
            </a:r>
          </a:p>
          <a:p>
            <a:pPr marL="45720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Wildfires out west are lasting weeks to month, burning forests and towns over millions of acres. They average $6.3 billion cost.</a:t>
            </a:r>
          </a:p>
          <a:p>
            <a:pPr marL="45720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And the single dot for droughts in the southwest really understates the impacts there</a:t>
            </a:r>
          </a:p>
          <a:p>
            <a:pPr marL="45720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The region is setting new records for duration and damages.  The Colorado River and reservoirs are drying up</a:t>
            </a:r>
          </a:p>
          <a:p>
            <a:pPr marL="45720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These have massive economic effects – from damage to property values to loss of infrastructure and jobs</a:t>
            </a:r>
          </a:p>
          <a:p>
            <a:pPr marL="45720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Since 2000, every state in the nation has had at least one climate-related disaster. Some, like Texas, have had dozens.</a:t>
            </a:r>
          </a:p>
          <a:p>
            <a:pPr marL="457200" rtl="0" fontAlgn="base">
              <a:spcBef>
                <a:spcPts val="1000"/>
              </a:spcBef>
              <a:spcAft>
                <a:spcPts val="0"/>
              </a:spcAft>
              <a:buFont typeface="Arial" panose="020B0604020202020204" pitchFamily="34" charset="0"/>
              <a:buChar char="•"/>
            </a:pPr>
            <a:endParaRPr lang="en-US" sz="1200" b="0" i="0" u="none" strike="noStrike" dirty="0">
              <a:solidFill>
                <a:srgbClr val="0000FF"/>
              </a:solidFill>
              <a:effectLst/>
              <a:latin typeface="Calibri" panose="020F0502020204030204" pitchFamily="34" charset="0"/>
            </a:endParaRPr>
          </a:p>
          <a:p>
            <a:r>
              <a:rPr lang="en-US" sz="1200" b="0" i="0" u="none" strike="noStrike" kern="1200" dirty="0">
                <a:solidFill>
                  <a:schemeClr val="tx1"/>
                </a:solidFill>
                <a:effectLst/>
                <a:latin typeface="Arial" panose="020B0604020202020204" pitchFamily="34" charset="0"/>
                <a:ea typeface="+mn-ea"/>
                <a:cs typeface="Arial" panose="020B0604020202020204" pitchFamily="34" charset="0"/>
              </a:rPr>
              <a:t>https://</a:t>
            </a:r>
            <a:r>
              <a:rPr lang="en-US" sz="1200" b="0" i="0" u="none" strike="noStrike" kern="1200" dirty="0" err="1">
                <a:solidFill>
                  <a:schemeClr val="tx1"/>
                </a:solidFill>
                <a:effectLst/>
                <a:latin typeface="Arial" panose="020B0604020202020204" pitchFamily="34" charset="0"/>
                <a:ea typeface="+mn-ea"/>
                <a:cs typeface="Arial" panose="020B0604020202020204" pitchFamily="34" charset="0"/>
              </a:rPr>
              <a:t>www.climate.gov</a:t>
            </a:r>
            <a:r>
              <a:rPr lang="en-US" sz="1200" b="0" i="0" u="none" strike="noStrike" kern="1200" dirty="0">
                <a:solidFill>
                  <a:schemeClr val="tx1"/>
                </a:solidFill>
                <a:effectLst/>
                <a:latin typeface="Arial" panose="020B0604020202020204" pitchFamily="34" charset="0"/>
                <a:ea typeface="+mn-ea"/>
                <a:cs typeface="Arial" panose="020B0604020202020204" pitchFamily="34" charset="0"/>
              </a:rPr>
              <a:t>/news-features/blogs/beyond-data/2021-us-billion-dollar-weather-and-climate-disasters-historical</a:t>
            </a:r>
          </a:p>
          <a:p>
            <a:r>
              <a:rPr lang="en-US" sz="1200" b="0" i="0" u="none" strike="noStrike" kern="1200" dirty="0">
                <a:solidFill>
                  <a:schemeClr val="tx1"/>
                </a:solidFill>
                <a:effectLst/>
                <a:latin typeface="Arial" panose="020B0604020202020204" pitchFamily="34" charset="0"/>
                <a:ea typeface="+mn-ea"/>
                <a:cs typeface="Arial" panose="020B0604020202020204" pitchFamily="34" charset="0"/>
              </a:rPr>
              <a:t>https://</a:t>
            </a:r>
            <a:r>
              <a:rPr lang="en-US" sz="1200" b="0" i="0" u="none" strike="noStrike" kern="1200" dirty="0" err="1">
                <a:solidFill>
                  <a:schemeClr val="tx1"/>
                </a:solidFill>
                <a:effectLst/>
                <a:latin typeface="Arial" panose="020B0604020202020204" pitchFamily="34" charset="0"/>
                <a:ea typeface="+mn-ea"/>
                <a:cs typeface="Arial" panose="020B0604020202020204" pitchFamily="34" charset="0"/>
              </a:rPr>
              <a:t>news.climate.columbia.edu</a:t>
            </a:r>
            <a:r>
              <a:rPr lang="en-US" sz="1200" b="0" i="0" u="none" strike="noStrike" kern="1200" dirty="0">
                <a:solidFill>
                  <a:schemeClr val="tx1"/>
                </a:solidFill>
                <a:effectLst/>
                <a:latin typeface="Arial" panose="020B0604020202020204" pitchFamily="34" charset="0"/>
                <a:ea typeface="+mn-ea"/>
                <a:cs typeface="Arial" panose="020B0604020202020204" pitchFamily="34" charset="0"/>
              </a:rPr>
              <a:t>/2021/10/04/attribution-science-linking-climate-change-to-extreme-weather/</a:t>
            </a:r>
          </a:p>
          <a:p>
            <a:pPr marL="457200" rtl="0" fontAlgn="base">
              <a:spcBef>
                <a:spcPts val="1000"/>
              </a:spcBef>
              <a:spcAft>
                <a:spcPts val="0"/>
              </a:spcAft>
              <a:buFont typeface="Arial" panose="020B0604020202020204" pitchFamily="34" charset="0"/>
              <a:buChar char="•"/>
            </a:pPr>
            <a:endParaRPr lang="en-US" sz="1200" b="0" i="0" u="none" strike="noStrike" dirty="0">
              <a:solidFill>
                <a:srgbClr val="0000FF"/>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160857-1DD1-254E-B4CA-79B31DC7CE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07238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rtl="0" fontAlgn="base">
              <a:spcBef>
                <a:spcPts val="0"/>
              </a:spcBef>
              <a:spcAft>
                <a:spcPts val="0"/>
              </a:spcAft>
              <a:buFont typeface="Arial" panose="020B0604020202020204" pitchFamily="34" charset="0"/>
              <a:buChar char="•"/>
            </a:pPr>
            <a:r>
              <a:rPr lang="en-US" sz="1200" b="0" i="0" u="none" strike="noStrike" dirty="0">
                <a:solidFill>
                  <a:srgbClr val="000000"/>
                </a:solidFill>
                <a:effectLst/>
                <a:latin typeface="Calibri" panose="020F0502020204030204" pitchFamily="34" charset="0"/>
              </a:rPr>
              <a:t>Okey underlying concept is that climate change harms some more than others. This is something to keep at the forefront of our minds as we seek to understand the impacts, implications, and solutions to climate change. </a:t>
            </a:r>
          </a:p>
          <a:p>
            <a:pPr marL="457200" rtl="0" fontAlgn="base">
              <a:spcBef>
                <a:spcPts val="0"/>
              </a:spcBef>
              <a:spcAft>
                <a:spcPts val="0"/>
              </a:spcAft>
              <a:buFont typeface="Arial" panose="020B0604020202020204" pitchFamily="34" charset="0"/>
              <a:buChar char="•"/>
            </a:pPr>
            <a:r>
              <a:rPr lang="en-US" sz="1200" b="0" i="0" u="none" strike="noStrike" dirty="0">
                <a:solidFill>
                  <a:srgbClr val="000000"/>
                </a:solidFill>
                <a:effectLst/>
                <a:latin typeface="Calibri" panose="020F0502020204030204" pitchFamily="34" charset="0"/>
              </a:rPr>
              <a:t>Systems, laws, and policies rooted in racism and discrimination result in the disproportionate citing of polluting facilities in Black and Brown communities, and people experiencing poverty or with limited access to wealth are less able to respond to the impacts of climate change. </a:t>
            </a:r>
          </a:p>
          <a:p>
            <a:pPr marL="457200" rtl="0" fontAlgn="base">
              <a:spcBef>
                <a:spcPts val="0"/>
              </a:spcBef>
              <a:spcAft>
                <a:spcPts val="0"/>
              </a:spcAft>
              <a:buFont typeface="Arial" panose="020B0604020202020204" pitchFamily="34" charset="0"/>
              <a:buChar char="•"/>
            </a:pPr>
            <a:r>
              <a:rPr lang="en-US" sz="1200" b="0" i="0" u="none" strike="noStrike" dirty="0">
                <a:solidFill>
                  <a:srgbClr val="000000"/>
                </a:solidFill>
                <a:effectLst/>
                <a:latin typeface="Calibri" panose="020F0502020204030204" pitchFamily="34" charset="0"/>
              </a:rPr>
              <a:t>Just as one example of the substantial evidence on the topic, a new EPA report shows that the most severe harms from climate change fall disproportionately on underserved communities who are least able to prepare for, and recover from, heat waves, poor air quality, flooding, and other impacts. </a:t>
            </a:r>
          </a:p>
          <a:p>
            <a:pPr marL="457200" rtl="0" fontAlgn="base">
              <a:spcBef>
                <a:spcPts val="0"/>
              </a:spcBef>
              <a:spcAft>
                <a:spcPts val="0"/>
              </a:spcAft>
              <a:buFont typeface="Arial" panose="020B0604020202020204" pitchFamily="34" charset="0"/>
              <a:buChar char="•"/>
            </a:pPr>
            <a:r>
              <a:rPr lang="en-US" sz="1200" b="0" i="0" u="none" strike="noStrike" dirty="0">
                <a:solidFill>
                  <a:srgbClr val="000000"/>
                </a:solidFill>
                <a:effectLst/>
                <a:latin typeface="Calibri" panose="020F0502020204030204" pitchFamily="34" charset="0"/>
              </a:rPr>
              <a:t>EPA’s analysis indicates that communities of color are particularly vulnerable to the greatest impacts of climate change.</a:t>
            </a:r>
          </a:p>
          <a:p>
            <a:pPr marL="457200" rtl="0" fontAlgn="base">
              <a:spcBef>
                <a:spcPts val="0"/>
              </a:spcBef>
              <a:spcAft>
                <a:spcPts val="0"/>
              </a:spcAft>
              <a:buFont typeface="Arial" panose="020B0604020202020204" pitchFamily="34" charset="0"/>
              <a:buChar char="•"/>
            </a:pPr>
            <a:r>
              <a:rPr lang="en-US" sz="1200" b="0" i="0" u="none" strike="noStrike" dirty="0">
                <a:solidFill>
                  <a:srgbClr val="000000"/>
                </a:solidFill>
                <a:effectLst/>
                <a:latin typeface="Calibri" panose="020F0502020204030204" pitchFamily="34" charset="0"/>
              </a:rPr>
              <a:t>Something to consider is that those who bear the brunt of climate change are often those who contribute the least to the problem.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b="1" dirty="0"/>
              <a:t>Sources:</a:t>
            </a:r>
          </a:p>
          <a:p>
            <a:pPr marL="0" indent="0">
              <a:buFont typeface="Arial" panose="020B0604020202020204" pitchFamily="34" charset="0"/>
              <a:buNone/>
            </a:pPr>
            <a:r>
              <a:rPr lang="en-US" sz="1200" b="0" i="0" kern="1200" dirty="0">
                <a:solidFill>
                  <a:schemeClr val="tx1"/>
                </a:solidFill>
                <a:effectLst/>
                <a:latin typeface="+mn-lt"/>
                <a:ea typeface="+mn-ea"/>
                <a:cs typeface="+mn-cs"/>
              </a:rPr>
              <a:t>EPA. 2021. Climate Change and Social Vulnerability in the United States: A Focus on Six Impacts. U.S. Environmental Protection Agency, EPA 430-R-21-003.</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160857-1DD1-254E-B4CA-79B31DC7CE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675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rtl="0" fontAlgn="base">
              <a:spcBef>
                <a:spcPts val="0"/>
              </a:spcBef>
              <a:spcAft>
                <a:spcPts val="0"/>
              </a:spcAft>
              <a:buFont typeface="Arial" panose="020B0604020202020204" pitchFamily="34" charset="0"/>
              <a:buChar char="•"/>
            </a:pPr>
            <a:r>
              <a:rPr lang="en-US" sz="1200" b="0" i="0" u="none" strike="noStrike" dirty="0">
                <a:solidFill>
                  <a:srgbClr val="000000"/>
                </a:solidFill>
                <a:effectLst/>
                <a:latin typeface="Calibri" panose="020F0502020204030204" pitchFamily="34" charset="0"/>
              </a:rPr>
              <a:t>Before I move into more specifics on climate and our health, I want to share this infographic from the U.S. Global Change Research Program which illustrates the social determinants of health framework applied to populations that can be disproportionately impacted by climate change.</a:t>
            </a:r>
          </a:p>
          <a:p>
            <a:pPr marL="457200" rtl="0" fontAlgn="base">
              <a:spcBef>
                <a:spcPts val="0"/>
              </a:spcBef>
              <a:spcAft>
                <a:spcPts val="0"/>
              </a:spcAft>
              <a:buFont typeface="Arial" panose="020B0604020202020204" pitchFamily="34" charset="0"/>
              <a:buChar char="•"/>
            </a:pPr>
            <a:r>
              <a:rPr lang="en-US" sz="1200" b="0" i="0" u="none" strike="noStrike" dirty="0">
                <a:solidFill>
                  <a:srgbClr val="000000"/>
                </a:solidFill>
                <a:effectLst/>
                <a:latin typeface="Calibri" panose="020F0502020204030204" pitchFamily="34" charset="0"/>
              </a:rPr>
              <a:t>While climate change affects all of us, communities experiencing poverty and under-resourced communities, communities of color, people with chronic disease or disability, children, and older adults are some of the most at-risk. Race and ethnicity, socioeconomic status, age, and education can actually impact a person or community’s ability to respond to environmental exposures — including climate change. </a:t>
            </a:r>
          </a:p>
          <a:p>
            <a:pPr marL="457200" rtl="0" fontAlgn="base">
              <a:spcBef>
                <a:spcPts val="0"/>
              </a:spcBef>
              <a:spcAft>
                <a:spcPts val="0"/>
              </a:spcAft>
              <a:buFont typeface="Arial" panose="020B0604020202020204" pitchFamily="34" charset="0"/>
              <a:buChar char="•"/>
            </a:pPr>
            <a:r>
              <a:rPr lang="en-US" sz="1200" b="0" i="0" u="none" strike="noStrike" dirty="0">
                <a:solidFill>
                  <a:srgbClr val="000000"/>
                </a:solidFill>
                <a:effectLst/>
                <a:latin typeface="Calibri" panose="020F0502020204030204" pitchFamily="34" charset="0"/>
              </a:rPr>
              <a:t>In this country, your zip code has a greater impact on your life expectancy than your genetic code.</a:t>
            </a:r>
          </a:p>
          <a:p>
            <a:pPr marL="457200" rtl="0" fontAlgn="base">
              <a:spcBef>
                <a:spcPts val="0"/>
              </a:spcBef>
              <a:spcAft>
                <a:spcPts val="0"/>
              </a:spcAft>
              <a:buFont typeface="Arial" panose="020B0604020202020204" pitchFamily="34" charset="0"/>
              <a:buChar char="•"/>
            </a:pPr>
            <a:r>
              <a:rPr lang="en-US" sz="1200" b="0" i="0" u="none" strike="noStrike" dirty="0">
                <a:solidFill>
                  <a:srgbClr val="000000"/>
                </a:solidFill>
                <a:effectLst/>
                <a:latin typeface="Calibri" panose="020F0502020204030204" pitchFamily="34" charset="0"/>
              </a:rPr>
              <a:t>Think about a community living near a polluting facility like a coal-burning power plant or an incinerator, more often than not a Black or Brown community. Pollution from that facility will be concentrated nearby, and as climate change worsens so does that air pollution.</a:t>
            </a:r>
          </a:p>
          <a:p>
            <a:pPr marL="457200" rtl="0" fontAlgn="base">
              <a:spcBef>
                <a:spcPts val="0"/>
              </a:spcBef>
              <a:spcAft>
                <a:spcPts val="0"/>
              </a:spcAft>
              <a:buFont typeface="Arial" panose="020B0604020202020204" pitchFamily="34" charset="0"/>
              <a:buChar char="•"/>
            </a:pPr>
            <a:r>
              <a:rPr lang="en-US" sz="1200" b="0" i="0" u="none" strike="noStrike" dirty="0">
                <a:solidFill>
                  <a:srgbClr val="000000"/>
                </a:solidFill>
                <a:effectLst/>
                <a:latin typeface="Calibri" panose="020F0502020204030204" pitchFamily="34" charset="0"/>
              </a:rPr>
              <a:t>Therefore, climate solutions present an opportunity to build health equity into our policies and practices at all levels. Promoting equitable climate and clean energy solutions will create a more healthy and prosperous future for everyone.</a:t>
            </a:r>
          </a:p>
          <a:p>
            <a:pPr marL="171450" indent="-171450">
              <a:buFont typeface="Arial" panose="020B0604020202020204" pitchFamily="34" charset="0"/>
              <a:buChar char="•"/>
            </a:pPr>
            <a:endParaRPr lang="en-US" sz="1000" b="0" i="0" u="none" strike="noStrike" cap="none" dirty="0">
              <a:solidFill>
                <a:srgbClr val="000000"/>
              </a:solidFill>
              <a:effectLst/>
              <a:latin typeface="Google Sans Regular" panose="020B0503030502040204" pitchFamily="34" charset="0"/>
              <a:ea typeface="Google Sans Regular" panose="020B0503030502040204" pitchFamily="34" charset="0"/>
              <a:cs typeface="Arial"/>
              <a:sym typeface="Arial"/>
            </a:endParaRPr>
          </a:p>
          <a:p>
            <a:pPr marL="171450" indent="-171450">
              <a:buFont typeface="Arial" panose="020B0604020202020204" pitchFamily="34" charset="0"/>
              <a:buChar char="•"/>
            </a:pPr>
            <a:r>
              <a:rPr lang="en-US" sz="1200" b="0" i="0" u="none" strike="noStrike" dirty="0">
                <a:solidFill>
                  <a:srgbClr val="434343"/>
                </a:solidFill>
                <a:effectLst/>
                <a:latin typeface="Open Sans" panose="020B0606030504020204" pitchFamily="34" charset="0"/>
              </a:rPr>
              <a:t>U.S. Department of Health and Human Services. Examples of populations at higher risk of exposure to adverse climate-related health threats. </a:t>
            </a:r>
            <a:r>
              <a:rPr lang="en-US" sz="1200" b="0" i="0" u="sng" strike="noStrike" dirty="0">
                <a:solidFill>
                  <a:srgbClr val="1155CC"/>
                </a:solidFill>
                <a:effectLst/>
                <a:latin typeface="Open Sans" panose="020B0606030504020204" pitchFamily="34" charset="0"/>
                <a:hlinkClick r:id="rId3"/>
              </a:rPr>
              <a:t>https://www.hhs.gov/climate-change-health-equity-environmental-justice/climate-change-health-equity/index.html</a:t>
            </a:r>
            <a:r>
              <a:rPr lang="en-US" sz="1200" b="0" i="0" u="none" strike="noStrike" dirty="0">
                <a:solidFill>
                  <a:srgbClr val="434343"/>
                </a:solidFill>
                <a:effectLst/>
                <a:latin typeface="Open Sans" panose="020B0606030504020204" pitchFamily="34" charset="0"/>
              </a:rPr>
              <a:t> </a:t>
            </a:r>
            <a:endParaRPr lang="en-US" sz="1000" b="0" i="0" u="none" strike="noStrike" cap="none" dirty="0">
              <a:solidFill>
                <a:srgbClr val="000000"/>
              </a:solidFill>
              <a:effectLst/>
              <a:latin typeface="Google Sans Regular" panose="020B0503030502040204" pitchFamily="34" charset="0"/>
              <a:ea typeface="Google Sans Regular" panose="020B0503030502040204" pitchFamily="34" charset="0"/>
              <a:cs typeface="Arial"/>
              <a:sym typeface="Arial"/>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160857-1DD1-254E-B4CA-79B31DC7CE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93153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The California public safety shutoffs really exemplify these issues. About 33,000 of the PG&amp;E customers who lost power were enrolled </a:t>
            </a:r>
            <a:r>
              <a:rPr lang="en-US" sz="1200" b="0" i="0" u="none" strike="noStrike" kern="1200">
                <a:solidFill>
                  <a:schemeClr val="tx1"/>
                </a:solidFill>
                <a:effectLst/>
                <a:latin typeface="+mn-lt"/>
                <a:ea typeface="+mn-ea"/>
                <a:cs typeface="+mn-cs"/>
                <a:hlinkClick r:id="rId3"/>
              </a:rPr>
              <a:t>in the company’s registry program</a:t>
            </a:r>
            <a:r>
              <a:rPr lang="en-US" sz="1200" b="0" i="0" kern="1200">
                <a:solidFill>
                  <a:schemeClr val="tx1"/>
                </a:solidFill>
                <a:effectLst/>
                <a:latin typeface="+mn-lt"/>
                <a:ea typeface="+mn-ea"/>
                <a:cs typeface="+mn-cs"/>
              </a:rPr>
              <a:t> for people who rely on medical devices that require electricity. While the company opened a number of resource centers where people could charge devices, among other services, many were unaware, couldn’t travel to, or opted to not to utilize the centers. Instead, many looked to local critical facilities, with mixed results. One survey conducted by Direct Relief, an international humanitarian aid organization, estimated that only 44 percent of rural health clinics in California had access to any sort of backup power resource. The rest closed when the outages hit. Residents were forced to seek out distant care and one clinic alone lost hundreds of thousands of dollars worth of vaccines and medications due to lack of refrigeration.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For residents that could access backup power, gas generators are the traditional go-to. Unfortunately, studies show that carbon monoxide spikes occur after natural disasters as people improperly operate gas generators. Especially for medically vulnerable individuals that are frail or have mobility limitations, operating a diesel generator, as well as fueling one, can be especially difficult. For lower-income residents, the cost of purchasing fuel can be burdensome as well.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A1FF59-C6A3-4706-88CB-C67DAEA2AE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69184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M" dirty="0"/>
              <a:t>Redundancy with generators of at least 15 while running 24/7</a:t>
            </a:r>
          </a:p>
          <a:p>
            <a:pPr marL="0" marR="0" lvl="0" indent="0" algn="l" defTabSz="914400" rtl="0" eaLnBrk="1" fontAlgn="auto" latinLnBrk="0" hangingPunct="1">
              <a:lnSpc>
                <a:spcPct val="100000"/>
              </a:lnSpc>
              <a:spcBef>
                <a:spcPts val="0"/>
              </a:spcBef>
              <a:spcAft>
                <a:spcPts val="0"/>
              </a:spcAft>
              <a:buClrTx/>
              <a:buSzTx/>
              <a:buFontTx/>
              <a:buNone/>
              <a:tabLst/>
              <a:defRPr/>
            </a:pPr>
            <a:r>
              <a:rPr lang="en-UM" dirty="0"/>
              <a:t>Seamless continuity of operations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M" dirty="0"/>
              <a:t>Wiring for internet and electric for their buildings is buried and not susceptible to many damages that the power lines often suffer like poor upkeep, trees falling, maintenance of power transformers</a:t>
            </a:r>
            <a:endParaRPr lang="LID4096" dirty="0"/>
          </a:p>
          <a:p>
            <a:r>
              <a:rPr lang="LID4096" dirty="0"/>
              <a:t>Interest in Pursuing leed and other certifications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C46209-2136-F44B-918E-10CBFA1D56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18205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jp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emf"/><Relationship Id="rId7" Type="http://schemas.openxmlformats.org/officeDocument/2006/relationships/image" Target="../media/image29.jpeg"/><Relationship Id="rId2" Type="http://schemas.openxmlformats.org/officeDocument/2006/relationships/image" Target="../media/image24.png"/><Relationship Id="rId1" Type="http://schemas.openxmlformats.org/officeDocument/2006/relationships/slideMaster" Target="../slideMasters/slideMaster2.xml"/><Relationship Id="rId6" Type="http://schemas.openxmlformats.org/officeDocument/2006/relationships/image" Target="../media/image28.emf"/><Relationship Id="rId5" Type="http://schemas.openxmlformats.org/officeDocument/2006/relationships/image" Target="../media/image27.emf"/><Relationship Id="rId4" Type="http://schemas.openxmlformats.org/officeDocument/2006/relationships/image" Target="../media/image26.emf"/></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18" Type="http://schemas.openxmlformats.org/officeDocument/2006/relationships/image" Target="../media/image47.png"/><Relationship Id="rId26" Type="http://schemas.openxmlformats.org/officeDocument/2006/relationships/image" Target="../media/image55.png"/><Relationship Id="rId3" Type="http://schemas.openxmlformats.org/officeDocument/2006/relationships/image" Target="../media/image32.png"/><Relationship Id="rId21" Type="http://schemas.openxmlformats.org/officeDocument/2006/relationships/image" Target="../media/image50.png"/><Relationship Id="rId7" Type="http://schemas.openxmlformats.org/officeDocument/2006/relationships/image" Target="../media/image36.png"/><Relationship Id="rId12" Type="http://schemas.openxmlformats.org/officeDocument/2006/relationships/image" Target="../media/image41.png"/><Relationship Id="rId17" Type="http://schemas.openxmlformats.org/officeDocument/2006/relationships/image" Target="../media/image46.png"/><Relationship Id="rId25" Type="http://schemas.openxmlformats.org/officeDocument/2006/relationships/image" Target="../media/image54.png"/><Relationship Id="rId2" Type="http://schemas.openxmlformats.org/officeDocument/2006/relationships/image" Target="../media/image31.png"/><Relationship Id="rId16" Type="http://schemas.openxmlformats.org/officeDocument/2006/relationships/image" Target="../media/image45.png"/><Relationship Id="rId20" Type="http://schemas.openxmlformats.org/officeDocument/2006/relationships/image" Target="../media/image49.png"/><Relationship Id="rId29" Type="http://schemas.openxmlformats.org/officeDocument/2006/relationships/image" Target="../media/image58.png"/><Relationship Id="rId1" Type="http://schemas.openxmlformats.org/officeDocument/2006/relationships/slideMaster" Target="../slideMasters/slideMaster2.xml"/><Relationship Id="rId6" Type="http://schemas.openxmlformats.org/officeDocument/2006/relationships/image" Target="../media/image35.png"/><Relationship Id="rId11" Type="http://schemas.openxmlformats.org/officeDocument/2006/relationships/image" Target="../media/image40.png"/><Relationship Id="rId24" Type="http://schemas.openxmlformats.org/officeDocument/2006/relationships/image" Target="../media/image53.png"/><Relationship Id="rId5" Type="http://schemas.openxmlformats.org/officeDocument/2006/relationships/image" Target="../media/image34.png"/><Relationship Id="rId15" Type="http://schemas.openxmlformats.org/officeDocument/2006/relationships/image" Target="../media/image44.png"/><Relationship Id="rId23" Type="http://schemas.openxmlformats.org/officeDocument/2006/relationships/image" Target="../media/image52.png"/><Relationship Id="rId28" Type="http://schemas.openxmlformats.org/officeDocument/2006/relationships/image" Target="../media/image57.png"/><Relationship Id="rId10" Type="http://schemas.openxmlformats.org/officeDocument/2006/relationships/image" Target="../media/image39.png"/><Relationship Id="rId19" Type="http://schemas.openxmlformats.org/officeDocument/2006/relationships/image" Target="../media/image48.png"/><Relationship Id="rId31" Type="http://schemas.openxmlformats.org/officeDocument/2006/relationships/image" Target="../media/image60.pn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43.png"/><Relationship Id="rId22" Type="http://schemas.openxmlformats.org/officeDocument/2006/relationships/image" Target="../media/image51.png"/><Relationship Id="rId27" Type="http://schemas.openxmlformats.org/officeDocument/2006/relationships/image" Target="../media/image56.png"/><Relationship Id="rId30" Type="http://schemas.openxmlformats.org/officeDocument/2006/relationships/image" Target="../media/image59.png"/></Relationships>
</file>

<file path=ppt/slideLayouts/_rels/slideLayout2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Master" Target="../slideMasters/slideMaster3.xml"/><Relationship Id="rId6" Type="http://schemas.openxmlformats.org/officeDocument/2006/relationships/image" Target="../media/image14.png"/><Relationship Id="rId11" Type="http://schemas.openxmlformats.org/officeDocument/2006/relationships/image" Target="../media/image18.emf"/><Relationship Id="rId5" Type="http://schemas.openxmlformats.org/officeDocument/2006/relationships/image" Target="../media/image13.png"/><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1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Master" Target="../slideMasters/slideMaster3.xml"/><Relationship Id="rId5" Type="http://schemas.openxmlformats.org/officeDocument/2006/relationships/image" Target="../media/image9.emf"/><Relationship Id="rId4" Type="http://schemas.openxmlformats.org/officeDocument/2006/relationships/image" Target="../media/image21.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emf"/><Relationship Id="rId7" Type="http://schemas.openxmlformats.org/officeDocument/2006/relationships/image" Target="../media/image29.jpeg"/><Relationship Id="rId2" Type="http://schemas.openxmlformats.org/officeDocument/2006/relationships/image" Target="../media/image24.png"/><Relationship Id="rId1" Type="http://schemas.openxmlformats.org/officeDocument/2006/relationships/slideMaster" Target="../slideMasters/slideMaster3.xml"/><Relationship Id="rId6" Type="http://schemas.openxmlformats.org/officeDocument/2006/relationships/image" Target="../media/image28.emf"/><Relationship Id="rId5" Type="http://schemas.openxmlformats.org/officeDocument/2006/relationships/image" Target="../media/image27.emf"/><Relationship Id="rId4" Type="http://schemas.openxmlformats.org/officeDocument/2006/relationships/image" Target="../media/image26.emf"/></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18" Type="http://schemas.openxmlformats.org/officeDocument/2006/relationships/image" Target="../media/image47.png"/><Relationship Id="rId26" Type="http://schemas.openxmlformats.org/officeDocument/2006/relationships/image" Target="../media/image55.png"/><Relationship Id="rId3" Type="http://schemas.openxmlformats.org/officeDocument/2006/relationships/image" Target="../media/image32.png"/><Relationship Id="rId21" Type="http://schemas.openxmlformats.org/officeDocument/2006/relationships/image" Target="../media/image50.png"/><Relationship Id="rId7" Type="http://schemas.openxmlformats.org/officeDocument/2006/relationships/image" Target="../media/image36.png"/><Relationship Id="rId12" Type="http://schemas.openxmlformats.org/officeDocument/2006/relationships/image" Target="../media/image41.png"/><Relationship Id="rId17" Type="http://schemas.openxmlformats.org/officeDocument/2006/relationships/image" Target="../media/image46.png"/><Relationship Id="rId25" Type="http://schemas.openxmlformats.org/officeDocument/2006/relationships/image" Target="../media/image54.png"/><Relationship Id="rId2" Type="http://schemas.openxmlformats.org/officeDocument/2006/relationships/image" Target="../media/image31.png"/><Relationship Id="rId16" Type="http://schemas.openxmlformats.org/officeDocument/2006/relationships/image" Target="../media/image45.png"/><Relationship Id="rId20" Type="http://schemas.openxmlformats.org/officeDocument/2006/relationships/image" Target="../media/image49.png"/><Relationship Id="rId29" Type="http://schemas.openxmlformats.org/officeDocument/2006/relationships/image" Target="../media/image58.png"/><Relationship Id="rId1" Type="http://schemas.openxmlformats.org/officeDocument/2006/relationships/slideMaster" Target="../slideMasters/slideMaster3.xml"/><Relationship Id="rId6" Type="http://schemas.openxmlformats.org/officeDocument/2006/relationships/image" Target="../media/image35.png"/><Relationship Id="rId11" Type="http://schemas.openxmlformats.org/officeDocument/2006/relationships/image" Target="../media/image40.png"/><Relationship Id="rId24" Type="http://schemas.openxmlformats.org/officeDocument/2006/relationships/image" Target="../media/image53.png"/><Relationship Id="rId5" Type="http://schemas.openxmlformats.org/officeDocument/2006/relationships/image" Target="../media/image34.png"/><Relationship Id="rId15" Type="http://schemas.openxmlformats.org/officeDocument/2006/relationships/image" Target="../media/image44.png"/><Relationship Id="rId23" Type="http://schemas.openxmlformats.org/officeDocument/2006/relationships/image" Target="../media/image52.png"/><Relationship Id="rId28" Type="http://schemas.openxmlformats.org/officeDocument/2006/relationships/image" Target="../media/image57.png"/><Relationship Id="rId10" Type="http://schemas.openxmlformats.org/officeDocument/2006/relationships/image" Target="../media/image39.png"/><Relationship Id="rId19" Type="http://schemas.openxmlformats.org/officeDocument/2006/relationships/image" Target="../media/image48.png"/><Relationship Id="rId31" Type="http://schemas.openxmlformats.org/officeDocument/2006/relationships/image" Target="../media/image60.pn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43.png"/><Relationship Id="rId22" Type="http://schemas.openxmlformats.org/officeDocument/2006/relationships/image" Target="../media/image51.png"/><Relationship Id="rId27" Type="http://schemas.openxmlformats.org/officeDocument/2006/relationships/image" Target="../media/image56.png"/><Relationship Id="rId30" Type="http://schemas.openxmlformats.org/officeDocument/2006/relationships/image" Target="../media/image59.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Master" Target="../slideMasters/slideMaster2.xml"/><Relationship Id="rId6" Type="http://schemas.openxmlformats.org/officeDocument/2006/relationships/image" Target="../media/image14.png"/><Relationship Id="rId11" Type="http://schemas.openxmlformats.org/officeDocument/2006/relationships/image" Target="../media/image18.emf"/><Relationship Id="rId5" Type="http://schemas.openxmlformats.org/officeDocument/2006/relationships/image" Target="../media/image13.png"/><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1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Master" Target="../slideMasters/slideMaster2.xml"/><Relationship Id="rId5" Type="http://schemas.openxmlformats.org/officeDocument/2006/relationships/image" Target="../media/image9.emf"/><Relationship Id="rId4" Type="http://schemas.openxmlformats.org/officeDocument/2006/relationships/image" Target="../media/image2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l="335" r="302"/>
          <a:stretch/>
        </p:blipFill>
        <p:spPr>
          <a:xfrm>
            <a:off x="0" y="0"/>
            <a:ext cx="12192000" cy="6858000"/>
          </a:xfrm>
          <a:prstGeom prst="rect">
            <a:avLst/>
          </a:prstGeom>
        </p:spPr>
      </p:pic>
      <p:sp>
        <p:nvSpPr>
          <p:cNvPr id="7" name="Rectangle 6"/>
          <p:cNvSpPr/>
          <p:nvPr userDrawn="1"/>
        </p:nvSpPr>
        <p:spPr>
          <a:xfrm>
            <a:off x="-1" y="5173362"/>
            <a:ext cx="12192001" cy="16846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0" y="1927654"/>
            <a:ext cx="12191999" cy="3245708"/>
          </a:xfrm>
        </p:spPr>
        <p:txBody>
          <a:bodyPr anchor="ctr">
            <a:normAutofit/>
          </a:bodyPr>
          <a:lstStyle>
            <a:lvl1pPr marL="0" indent="0" algn="ctr">
              <a:buNone/>
              <a:defRPr sz="60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67861" y="5358361"/>
            <a:ext cx="1311787" cy="1322936"/>
          </a:xfrm>
          <a:prstGeom prst="rect">
            <a:avLst/>
          </a:prstGeom>
        </p:spPr>
      </p:pic>
      <p:pic>
        <p:nvPicPr>
          <p:cNvPr id="11" name="Picture 10"/>
          <p:cNvPicPr>
            <a:picLocks noChangeAspect="1"/>
          </p:cNvPicPr>
          <p:nvPr userDrawn="1"/>
        </p:nvPicPr>
        <p:blipFill rotWithShape="1">
          <a:blip r:embed="rId4" cstate="print">
            <a:extLst>
              <a:ext uri="{28A0092B-C50C-407E-A947-70E740481C1C}">
                <a14:useLocalDpi xmlns:a14="http://schemas.microsoft.com/office/drawing/2010/main" val="0"/>
              </a:ext>
            </a:extLst>
          </a:blip>
          <a:srcRect l="3391"/>
          <a:stretch/>
        </p:blipFill>
        <p:spPr>
          <a:xfrm>
            <a:off x="3408601" y="5455400"/>
            <a:ext cx="2990265" cy="1111271"/>
          </a:xfrm>
          <a:prstGeom prst="rect">
            <a:avLst/>
          </a:prstGeom>
        </p:spPr>
      </p:pic>
      <p:pic>
        <p:nvPicPr>
          <p:cNvPr id="2" name="Picture 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031482" y="681677"/>
            <a:ext cx="8129033" cy="1905004"/>
          </a:xfrm>
          <a:prstGeom prst="rect">
            <a:avLst/>
          </a:prstGeom>
        </p:spPr>
      </p:pic>
    </p:spTree>
    <p:extLst>
      <p:ext uri="{BB962C8B-B14F-4D97-AF65-F5344CB8AC3E}">
        <p14:creationId xmlns:p14="http://schemas.microsoft.com/office/powerpoint/2010/main" val="40741129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44F67C3-312C-E04C-BDB3-32C2169C564F}"/>
              </a:ext>
            </a:extLst>
          </p:cNvPr>
          <p:cNvSpPr>
            <a:spLocks noGrp="1"/>
          </p:cNvSpPr>
          <p:nvPr>
            <p:ph type="ftr" sz="quarter" idx="10"/>
          </p:nvPr>
        </p:nvSpPr>
        <p:spPr/>
        <p:txBody>
          <a:bodyPr/>
          <a:lstStyle/>
          <a:p>
            <a:r>
              <a:rPr lang="en-US"/>
              <a:t>www.nachc.org</a:t>
            </a:r>
            <a:endParaRPr lang="en-US" dirty="0"/>
          </a:p>
        </p:txBody>
      </p:sp>
      <p:sp>
        <p:nvSpPr>
          <p:cNvPr id="4" name="Slide Number Placeholder 3">
            <a:extLst>
              <a:ext uri="{FF2B5EF4-FFF2-40B4-BE49-F238E27FC236}">
                <a16:creationId xmlns:a16="http://schemas.microsoft.com/office/drawing/2014/main" id="{6448A672-6504-BF42-9E6F-3342E14A963C}"/>
              </a:ext>
            </a:extLst>
          </p:cNvPr>
          <p:cNvSpPr>
            <a:spLocks noGrp="1"/>
          </p:cNvSpPr>
          <p:nvPr>
            <p:ph type="sldNum" sz="quarter" idx="11"/>
          </p:nvPr>
        </p:nvSpPr>
        <p:spPr/>
        <p:txBody>
          <a:bodyPr/>
          <a:lstStyle/>
          <a:p>
            <a:r>
              <a:rPr lang="en-US">
                <a:solidFill>
                  <a:schemeClr val="accent1"/>
                </a:solidFill>
              </a:rPr>
              <a:t>|</a:t>
            </a:r>
            <a:r>
              <a:rPr lang="en-US"/>
              <a:t> </a:t>
            </a:r>
            <a:fld id="{E1AB07C4-F4AD-C942-BAEA-67B4CA5A8891}" type="slidenum">
              <a:rPr lang="en-US" smtClean="0">
                <a:solidFill>
                  <a:schemeClr val="tx2"/>
                </a:solidFill>
              </a:rPr>
              <a:pPr/>
              <a:t>‹#›</a:t>
            </a:fld>
            <a:endParaRPr lang="en-US" dirty="0">
              <a:solidFill>
                <a:schemeClr val="tx2"/>
              </a:solidFill>
            </a:endParaRPr>
          </a:p>
        </p:txBody>
      </p:sp>
      <p:sp>
        <p:nvSpPr>
          <p:cNvPr id="5" name="Заголовок 1">
            <a:extLst>
              <a:ext uri="{FF2B5EF4-FFF2-40B4-BE49-F238E27FC236}">
                <a16:creationId xmlns:a16="http://schemas.microsoft.com/office/drawing/2014/main" id="{1E256679-EB72-4C47-A374-C1B663262E75}"/>
              </a:ext>
            </a:extLst>
          </p:cNvPr>
          <p:cNvSpPr>
            <a:spLocks noGrp="1"/>
          </p:cNvSpPr>
          <p:nvPr>
            <p:ph type="title" hasCustomPrompt="1"/>
          </p:nvPr>
        </p:nvSpPr>
        <p:spPr>
          <a:xfrm>
            <a:off x="530235" y="609600"/>
            <a:ext cx="7848600" cy="658282"/>
          </a:xfrm>
          <a:prstGeom prst="rect">
            <a:avLst/>
          </a:prstGeom>
        </p:spPr>
        <p:txBody>
          <a:bodyPr lIns="0" tIns="0" rIns="0" bIns="0"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3600" b="0" i="0" kern="1200" spc="0" baseline="0" dirty="0">
                <a:solidFill>
                  <a:schemeClr val="tx2"/>
                </a:solidFill>
                <a:latin typeface="+mj-lt"/>
                <a:ea typeface="Tahoma" charset="0"/>
                <a:cs typeface="Tahoma" charset="0"/>
              </a:defRPr>
            </a:lvl1pPr>
          </a:lstStyle>
          <a:p>
            <a:r>
              <a:rPr lang="en-US" dirty="0"/>
              <a:t>AGENDA</a:t>
            </a:r>
            <a:endParaRPr lang="ru-RU" dirty="0"/>
          </a:p>
        </p:txBody>
      </p:sp>
      <p:sp>
        <p:nvSpPr>
          <p:cNvPr id="6" name="Прямоугольник 11">
            <a:extLst>
              <a:ext uri="{FF2B5EF4-FFF2-40B4-BE49-F238E27FC236}">
                <a16:creationId xmlns:a16="http://schemas.microsoft.com/office/drawing/2014/main" id="{A3A8EA59-FF71-4047-B9B3-B58E5D36C509}"/>
              </a:ext>
            </a:extLst>
          </p:cNvPr>
          <p:cNvSpPr/>
          <p:nvPr userDrawn="1"/>
        </p:nvSpPr>
        <p:spPr>
          <a:xfrm>
            <a:off x="530235" y="0"/>
            <a:ext cx="2533779" cy="1524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1885214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Meet The Team">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F2EDF59-E85F-D44A-B868-CB7363343837}"/>
              </a:ext>
            </a:extLst>
          </p:cNvPr>
          <p:cNvSpPr>
            <a:spLocks noGrp="1"/>
          </p:cNvSpPr>
          <p:nvPr>
            <p:ph type="ftr" sz="quarter" idx="10"/>
          </p:nvPr>
        </p:nvSpPr>
        <p:spPr/>
        <p:txBody>
          <a:bodyPr/>
          <a:lstStyle/>
          <a:p>
            <a:r>
              <a:rPr lang="en-US"/>
              <a:t>www.nachc.org</a:t>
            </a:r>
            <a:endParaRPr lang="en-US" dirty="0"/>
          </a:p>
        </p:txBody>
      </p:sp>
      <p:sp>
        <p:nvSpPr>
          <p:cNvPr id="4" name="Slide Number Placeholder 3">
            <a:extLst>
              <a:ext uri="{FF2B5EF4-FFF2-40B4-BE49-F238E27FC236}">
                <a16:creationId xmlns:a16="http://schemas.microsoft.com/office/drawing/2014/main" id="{B2262FAA-8DB8-4E47-8D5A-13C787FCFAEC}"/>
              </a:ext>
            </a:extLst>
          </p:cNvPr>
          <p:cNvSpPr>
            <a:spLocks noGrp="1"/>
          </p:cNvSpPr>
          <p:nvPr>
            <p:ph type="sldNum" sz="quarter" idx="11"/>
          </p:nvPr>
        </p:nvSpPr>
        <p:spPr/>
        <p:txBody>
          <a:bodyPr/>
          <a:lstStyle/>
          <a:p>
            <a:r>
              <a:rPr lang="en-US">
                <a:solidFill>
                  <a:schemeClr val="accent1"/>
                </a:solidFill>
              </a:rPr>
              <a:t>|</a:t>
            </a:r>
            <a:r>
              <a:rPr lang="en-US"/>
              <a:t> </a:t>
            </a:r>
            <a:fld id="{E1AB07C4-F4AD-C942-BAEA-67B4CA5A8891}" type="slidenum">
              <a:rPr lang="en-US" smtClean="0">
                <a:solidFill>
                  <a:schemeClr val="tx2"/>
                </a:solidFill>
              </a:rPr>
              <a:pPr/>
              <a:t>‹#›</a:t>
            </a:fld>
            <a:endParaRPr lang="en-US" dirty="0">
              <a:solidFill>
                <a:schemeClr val="tx2"/>
              </a:solidFill>
            </a:endParaRPr>
          </a:p>
        </p:txBody>
      </p:sp>
      <p:sp>
        <p:nvSpPr>
          <p:cNvPr id="5" name="Заголовок 1">
            <a:extLst>
              <a:ext uri="{FF2B5EF4-FFF2-40B4-BE49-F238E27FC236}">
                <a16:creationId xmlns:a16="http://schemas.microsoft.com/office/drawing/2014/main" id="{C8C4818B-8272-8145-AE21-2733F9881CD2}"/>
              </a:ext>
            </a:extLst>
          </p:cNvPr>
          <p:cNvSpPr>
            <a:spLocks noGrp="1"/>
          </p:cNvSpPr>
          <p:nvPr>
            <p:ph type="title" hasCustomPrompt="1"/>
          </p:nvPr>
        </p:nvSpPr>
        <p:spPr>
          <a:xfrm>
            <a:off x="530235" y="612648"/>
            <a:ext cx="6598250" cy="530352"/>
          </a:xfrm>
          <a:prstGeom prst="rect">
            <a:avLst/>
          </a:prstGeom>
        </p:spPr>
        <p:txBody>
          <a:bodyPr lIns="0" tIns="0" rIns="0" bIns="0"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3600" b="0" i="0" kern="1200" spc="0" baseline="0" dirty="0">
                <a:solidFill>
                  <a:schemeClr val="tx2"/>
                </a:solidFill>
                <a:latin typeface="+mj-lt"/>
                <a:ea typeface="Tahoma" charset="0"/>
                <a:cs typeface="Tahoma" charset="0"/>
              </a:defRPr>
            </a:lvl1pPr>
          </a:lstStyle>
          <a:p>
            <a:r>
              <a:rPr lang="en-US" dirty="0"/>
              <a:t>MEET THE TEAM</a:t>
            </a:r>
            <a:endParaRPr lang="ru-RU" dirty="0"/>
          </a:p>
        </p:txBody>
      </p:sp>
      <p:sp>
        <p:nvSpPr>
          <p:cNvPr id="6" name="Прямоугольник 11">
            <a:extLst>
              <a:ext uri="{FF2B5EF4-FFF2-40B4-BE49-F238E27FC236}">
                <a16:creationId xmlns:a16="http://schemas.microsoft.com/office/drawing/2014/main" id="{D099B9BA-86D0-434E-ADD7-34B339FC66AD}"/>
              </a:ext>
            </a:extLst>
          </p:cNvPr>
          <p:cNvSpPr/>
          <p:nvPr userDrawn="1"/>
        </p:nvSpPr>
        <p:spPr>
          <a:xfrm>
            <a:off x="530235" y="0"/>
            <a:ext cx="2533779" cy="1524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7716684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ection Titl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C1F096-C541-5741-AE85-62DBBF083DC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 r="-44751"/>
          <a:stretch/>
        </p:blipFill>
        <p:spPr>
          <a:xfrm>
            <a:off x="-57533" y="0"/>
            <a:ext cx="7599388" cy="6934200"/>
          </a:xfrm>
          <a:prstGeom prst="rect">
            <a:avLst/>
          </a:prstGeom>
        </p:spPr>
      </p:pic>
      <p:sp>
        <p:nvSpPr>
          <p:cNvPr id="6" name="Текст 3">
            <a:extLst>
              <a:ext uri="{FF2B5EF4-FFF2-40B4-BE49-F238E27FC236}">
                <a16:creationId xmlns:a16="http://schemas.microsoft.com/office/drawing/2014/main" id="{14845C15-810C-6F45-999D-D77E9A2A778F}"/>
              </a:ext>
            </a:extLst>
          </p:cNvPr>
          <p:cNvSpPr>
            <a:spLocks noGrp="1"/>
          </p:cNvSpPr>
          <p:nvPr>
            <p:ph type="body" sz="quarter" idx="21"/>
          </p:nvPr>
        </p:nvSpPr>
        <p:spPr>
          <a:xfrm>
            <a:off x="5096860" y="1524000"/>
            <a:ext cx="4889989" cy="1905000"/>
          </a:xfrm>
          <a:prstGeom prst="rect">
            <a:avLst/>
          </a:prstGeom>
        </p:spPr>
        <p:txBody>
          <a:bodyPr lIns="0" tIns="0" rIns="0" bIns="0" anchor="b" anchorCtr="0">
            <a:noAutofit/>
          </a:bodyPr>
          <a:lstStyle>
            <a:lvl1pPr marL="0" indent="0" defTabSz="914400">
              <a:lnSpc>
                <a:spcPts val="3600"/>
              </a:lnSpc>
              <a:spcBef>
                <a:spcPts val="0"/>
              </a:spcBef>
              <a:buNone/>
              <a:defRPr lang="en-US" sz="3200" b="0" i="0" spc="100" baseline="0" dirty="0">
                <a:ln>
                  <a:noFill/>
                </a:ln>
                <a:solidFill>
                  <a:srgbClr val="003C6A"/>
                </a:solidFill>
                <a:latin typeface="+mn-lt"/>
                <a:ea typeface="Tahoma" charset="0"/>
                <a:cs typeface="Tahoma" charset="0"/>
              </a:defRPr>
            </a:lvl1pPr>
          </a:lstStyle>
          <a:p>
            <a:pPr lvl="0"/>
            <a:r>
              <a:rPr lang="en-US"/>
              <a:t>Click to edit Master text styles</a:t>
            </a:r>
          </a:p>
          <a:p>
            <a:pPr lvl="1"/>
            <a:r>
              <a:rPr lang="en-US"/>
              <a:t>Second level</a:t>
            </a:r>
          </a:p>
        </p:txBody>
      </p:sp>
      <p:sp>
        <p:nvSpPr>
          <p:cNvPr id="7" name="Текст 3">
            <a:extLst>
              <a:ext uri="{FF2B5EF4-FFF2-40B4-BE49-F238E27FC236}">
                <a16:creationId xmlns:a16="http://schemas.microsoft.com/office/drawing/2014/main" id="{C544910E-EC8A-0142-ADA6-E1D182E11313}"/>
              </a:ext>
            </a:extLst>
          </p:cNvPr>
          <p:cNvSpPr>
            <a:spLocks noGrp="1"/>
          </p:cNvSpPr>
          <p:nvPr>
            <p:ph type="body" sz="quarter" idx="25" hasCustomPrompt="1"/>
          </p:nvPr>
        </p:nvSpPr>
        <p:spPr>
          <a:xfrm>
            <a:off x="5096860" y="3619500"/>
            <a:ext cx="5804389" cy="1714500"/>
          </a:xfrm>
          <a:prstGeom prst="rect">
            <a:avLst/>
          </a:prstGeom>
        </p:spPr>
        <p:txBody>
          <a:bodyPr lIns="0" tIns="0" rIns="0" bIns="0">
            <a:noAutofit/>
          </a:bodyPr>
          <a:lstStyle>
            <a:lvl1pPr marL="0" indent="0" defTabSz="914400">
              <a:lnSpc>
                <a:spcPts val="3200"/>
              </a:lnSpc>
              <a:spcBef>
                <a:spcPts val="0"/>
              </a:spcBef>
              <a:buNone/>
              <a:defRPr lang="en-US" sz="3000" b="0" i="0" baseline="0" dirty="0">
                <a:solidFill>
                  <a:srgbClr val="007CA4"/>
                </a:solidFill>
                <a:latin typeface="+mn-lt"/>
                <a:ea typeface="Tahoma" charset="0"/>
                <a:cs typeface="Tahoma" charset="0"/>
              </a:defRPr>
            </a:lvl1pPr>
          </a:lstStyle>
          <a:p>
            <a:pPr lvl="0"/>
            <a:r>
              <a:rPr lang="en-US" dirty="0"/>
              <a:t>Subhead in lower case</a:t>
            </a:r>
            <a:br>
              <a:rPr lang="en-US" dirty="0"/>
            </a:br>
            <a:r>
              <a:rPr lang="en-US" dirty="0"/>
              <a:t>30 pt., Calibri font</a:t>
            </a:r>
          </a:p>
        </p:txBody>
      </p:sp>
    </p:spTree>
    <p:extLst>
      <p:ext uri="{BB962C8B-B14F-4D97-AF65-F5344CB8AC3E}">
        <p14:creationId xmlns:p14="http://schemas.microsoft.com/office/powerpoint/2010/main" val="40709953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resenter">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214F462-4F00-DD48-AF66-D16212F05720}"/>
              </a:ext>
            </a:extLst>
          </p:cNvPr>
          <p:cNvSpPr>
            <a:spLocks noGrp="1"/>
          </p:cNvSpPr>
          <p:nvPr>
            <p:ph type="ftr" sz="quarter" idx="10"/>
          </p:nvPr>
        </p:nvSpPr>
        <p:spPr/>
        <p:txBody>
          <a:bodyPr/>
          <a:lstStyle/>
          <a:p>
            <a:r>
              <a:rPr lang="en-US"/>
              <a:t>www.nachc.org</a:t>
            </a:r>
            <a:endParaRPr lang="en-US" dirty="0"/>
          </a:p>
        </p:txBody>
      </p:sp>
      <p:sp>
        <p:nvSpPr>
          <p:cNvPr id="4" name="Slide Number Placeholder 3">
            <a:extLst>
              <a:ext uri="{FF2B5EF4-FFF2-40B4-BE49-F238E27FC236}">
                <a16:creationId xmlns:a16="http://schemas.microsoft.com/office/drawing/2014/main" id="{951E2B0B-C7E7-054C-B7B2-33F2AB7754D0}"/>
              </a:ext>
            </a:extLst>
          </p:cNvPr>
          <p:cNvSpPr>
            <a:spLocks noGrp="1"/>
          </p:cNvSpPr>
          <p:nvPr>
            <p:ph type="sldNum" sz="quarter" idx="11"/>
          </p:nvPr>
        </p:nvSpPr>
        <p:spPr/>
        <p:txBody>
          <a:bodyPr/>
          <a:lstStyle/>
          <a:p>
            <a:r>
              <a:rPr lang="en-US">
                <a:solidFill>
                  <a:schemeClr val="accent1"/>
                </a:solidFill>
              </a:rPr>
              <a:t>|</a:t>
            </a:r>
            <a:r>
              <a:rPr lang="en-US"/>
              <a:t> </a:t>
            </a:r>
            <a:fld id="{E1AB07C4-F4AD-C942-BAEA-67B4CA5A8891}" type="slidenum">
              <a:rPr lang="en-US" smtClean="0">
                <a:solidFill>
                  <a:schemeClr val="tx2"/>
                </a:solidFill>
              </a:rPr>
              <a:pPr/>
              <a:t>‹#›</a:t>
            </a:fld>
            <a:endParaRPr lang="en-US" dirty="0">
              <a:solidFill>
                <a:schemeClr val="tx2"/>
              </a:solidFill>
            </a:endParaRPr>
          </a:p>
        </p:txBody>
      </p:sp>
      <p:sp>
        <p:nvSpPr>
          <p:cNvPr id="5" name="Прямоугольник 11">
            <a:extLst>
              <a:ext uri="{FF2B5EF4-FFF2-40B4-BE49-F238E27FC236}">
                <a16:creationId xmlns:a16="http://schemas.microsoft.com/office/drawing/2014/main" id="{9CF5A153-CF3B-9340-804A-08D0E43122BD}"/>
              </a:ext>
            </a:extLst>
          </p:cNvPr>
          <p:cNvSpPr/>
          <p:nvPr userDrawn="1"/>
        </p:nvSpPr>
        <p:spPr>
          <a:xfrm>
            <a:off x="6553200" y="0"/>
            <a:ext cx="4254796" cy="2889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Текст 3">
            <a:extLst>
              <a:ext uri="{FF2B5EF4-FFF2-40B4-BE49-F238E27FC236}">
                <a16:creationId xmlns:a16="http://schemas.microsoft.com/office/drawing/2014/main" id="{CC75D94F-8D4E-B542-9141-38CBFB9F2144}"/>
              </a:ext>
            </a:extLst>
          </p:cNvPr>
          <p:cNvSpPr>
            <a:spLocks noGrp="1"/>
          </p:cNvSpPr>
          <p:nvPr>
            <p:ph type="body" sz="quarter" idx="21" hasCustomPrompt="1"/>
          </p:nvPr>
        </p:nvSpPr>
        <p:spPr>
          <a:xfrm>
            <a:off x="980579" y="1350290"/>
            <a:ext cx="5149180" cy="381000"/>
          </a:xfrm>
          <a:prstGeom prst="rect">
            <a:avLst/>
          </a:prstGeom>
        </p:spPr>
        <p:txBody>
          <a:bodyPr lIns="0" tIns="0" rIns="0" bIns="0" anchor="b" anchorCtr="0">
            <a:noAutofit/>
          </a:bodyPr>
          <a:lstStyle>
            <a:lvl1pPr marL="0" indent="0" defTabSz="914400">
              <a:lnSpc>
                <a:spcPct val="100000"/>
              </a:lnSpc>
              <a:spcBef>
                <a:spcPts val="0"/>
              </a:spcBef>
              <a:buNone/>
              <a:defRPr lang="en-US" sz="3200" b="1" i="0" baseline="0" dirty="0">
                <a:solidFill>
                  <a:schemeClr val="accent1"/>
                </a:solidFill>
                <a:latin typeface="+mn-lt"/>
                <a:ea typeface="Tahoma" charset="0"/>
                <a:cs typeface="Tahoma" charset="0"/>
              </a:defRPr>
            </a:lvl1pPr>
          </a:lstStyle>
          <a:p>
            <a:pPr lvl="0"/>
            <a:r>
              <a:rPr lang="en-US" dirty="0"/>
              <a:t>Presenter Name</a:t>
            </a:r>
          </a:p>
        </p:txBody>
      </p:sp>
      <p:sp>
        <p:nvSpPr>
          <p:cNvPr id="7" name="Текст 3">
            <a:extLst>
              <a:ext uri="{FF2B5EF4-FFF2-40B4-BE49-F238E27FC236}">
                <a16:creationId xmlns:a16="http://schemas.microsoft.com/office/drawing/2014/main" id="{735EC668-1894-8249-9FAC-67019B5CA940}"/>
              </a:ext>
            </a:extLst>
          </p:cNvPr>
          <p:cNvSpPr>
            <a:spLocks noGrp="1"/>
          </p:cNvSpPr>
          <p:nvPr>
            <p:ph type="body" sz="quarter" idx="25" hasCustomPrompt="1"/>
          </p:nvPr>
        </p:nvSpPr>
        <p:spPr>
          <a:xfrm>
            <a:off x="980579" y="1828800"/>
            <a:ext cx="5149180" cy="1676400"/>
          </a:xfrm>
          <a:prstGeom prst="rect">
            <a:avLst/>
          </a:prstGeom>
        </p:spPr>
        <p:txBody>
          <a:bodyPr lIns="0" tIns="0" rIns="0" bIns="0">
            <a:noAutofit/>
          </a:bodyPr>
          <a:lstStyle>
            <a:lvl1pPr marL="0" indent="0" defTabSz="914400">
              <a:lnSpc>
                <a:spcPct val="100000"/>
              </a:lnSpc>
              <a:spcBef>
                <a:spcPts val="0"/>
              </a:spcBef>
              <a:buNone/>
              <a:defRPr lang="en-US" sz="2800" b="0" i="0" baseline="0" dirty="0">
                <a:solidFill>
                  <a:schemeClr val="tx2"/>
                </a:solidFill>
                <a:latin typeface="+mn-lt"/>
                <a:ea typeface="Tahoma" charset="0"/>
                <a:cs typeface="Tahoma" charset="0"/>
              </a:defRPr>
            </a:lvl1pPr>
          </a:lstStyle>
          <a:p>
            <a:pPr lvl="0"/>
            <a:r>
              <a:rPr lang="en-US" dirty="0"/>
              <a:t>Title</a:t>
            </a:r>
            <a:br>
              <a:rPr lang="en-US" dirty="0"/>
            </a:br>
            <a:r>
              <a:rPr lang="en-US" dirty="0"/>
              <a:t>Organization</a:t>
            </a:r>
          </a:p>
        </p:txBody>
      </p:sp>
      <p:sp>
        <p:nvSpPr>
          <p:cNvPr id="8" name="Picture Placeholder 2">
            <a:extLst>
              <a:ext uri="{FF2B5EF4-FFF2-40B4-BE49-F238E27FC236}">
                <a16:creationId xmlns:a16="http://schemas.microsoft.com/office/drawing/2014/main" id="{5FEA0161-B6F2-8E49-850A-B1D055D44AE2}"/>
              </a:ext>
            </a:extLst>
          </p:cNvPr>
          <p:cNvSpPr>
            <a:spLocks noGrp="1"/>
          </p:cNvSpPr>
          <p:nvPr>
            <p:ph type="pic" sz="quarter" idx="24" hasCustomPrompt="1"/>
          </p:nvPr>
        </p:nvSpPr>
        <p:spPr>
          <a:xfrm>
            <a:off x="6566761" y="288988"/>
            <a:ext cx="4227675" cy="5197412"/>
          </a:xfrm>
          <a:prstGeom prst="rect">
            <a:avLst/>
          </a:prstGeom>
          <a:pattFill prst="pct80">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normAutofit/>
          </a:bodyPr>
          <a:lstStyle>
            <a:lvl1pPr marL="0" indent="0" algn="ctr">
              <a:buNone/>
              <a:defRPr lang="en-US" sz="1200" b="0">
                <a:solidFill>
                  <a:srgbClr val="003C6A"/>
                </a:solidFill>
              </a:defRPr>
            </a:lvl1pPr>
          </a:lstStyle>
          <a:p>
            <a:pPr lvl="0" algn="ctr"/>
            <a:r>
              <a:rPr lang="en-US" dirty="0"/>
              <a:t>Click icon to insert picture</a:t>
            </a:r>
          </a:p>
        </p:txBody>
      </p:sp>
    </p:spTree>
    <p:extLst>
      <p:ext uri="{BB962C8B-B14F-4D97-AF65-F5344CB8AC3E}">
        <p14:creationId xmlns:p14="http://schemas.microsoft.com/office/powerpoint/2010/main" val="25336389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ingle Column">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31839CB-843A-B64D-9A46-C644EB35DD26}"/>
              </a:ext>
            </a:extLst>
          </p:cNvPr>
          <p:cNvSpPr>
            <a:spLocks noGrp="1"/>
          </p:cNvSpPr>
          <p:nvPr>
            <p:ph type="ftr" sz="quarter" idx="10"/>
          </p:nvPr>
        </p:nvSpPr>
        <p:spPr/>
        <p:txBody>
          <a:bodyPr/>
          <a:lstStyle/>
          <a:p>
            <a:r>
              <a:rPr lang="en-US"/>
              <a:t>www.nachc.org</a:t>
            </a:r>
            <a:endParaRPr lang="en-US" dirty="0"/>
          </a:p>
        </p:txBody>
      </p:sp>
      <p:sp>
        <p:nvSpPr>
          <p:cNvPr id="4" name="Slide Number Placeholder 3">
            <a:extLst>
              <a:ext uri="{FF2B5EF4-FFF2-40B4-BE49-F238E27FC236}">
                <a16:creationId xmlns:a16="http://schemas.microsoft.com/office/drawing/2014/main" id="{72B02FE5-DD64-2E46-9DDC-94DC549F3809}"/>
              </a:ext>
            </a:extLst>
          </p:cNvPr>
          <p:cNvSpPr>
            <a:spLocks noGrp="1"/>
          </p:cNvSpPr>
          <p:nvPr>
            <p:ph type="sldNum" sz="quarter" idx="11"/>
          </p:nvPr>
        </p:nvSpPr>
        <p:spPr/>
        <p:txBody>
          <a:bodyPr/>
          <a:lstStyle/>
          <a:p>
            <a:r>
              <a:rPr lang="en-US">
                <a:solidFill>
                  <a:schemeClr val="accent1"/>
                </a:solidFill>
              </a:rPr>
              <a:t>|</a:t>
            </a:r>
            <a:r>
              <a:rPr lang="en-US"/>
              <a:t> </a:t>
            </a:r>
            <a:fld id="{E1AB07C4-F4AD-C942-BAEA-67B4CA5A8891}" type="slidenum">
              <a:rPr lang="en-US" smtClean="0">
                <a:solidFill>
                  <a:schemeClr val="tx2"/>
                </a:solidFill>
              </a:rPr>
              <a:pPr/>
              <a:t>‹#›</a:t>
            </a:fld>
            <a:endParaRPr lang="en-US" dirty="0">
              <a:solidFill>
                <a:schemeClr val="tx2"/>
              </a:solidFill>
            </a:endParaRPr>
          </a:p>
        </p:txBody>
      </p:sp>
      <p:sp>
        <p:nvSpPr>
          <p:cNvPr id="5" name="Заголовок 1">
            <a:extLst>
              <a:ext uri="{FF2B5EF4-FFF2-40B4-BE49-F238E27FC236}">
                <a16:creationId xmlns:a16="http://schemas.microsoft.com/office/drawing/2014/main" id="{CC9D7E06-7DB1-BF42-95D2-F544500D1629}"/>
              </a:ext>
            </a:extLst>
          </p:cNvPr>
          <p:cNvSpPr>
            <a:spLocks noGrp="1"/>
          </p:cNvSpPr>
          <p:nvPr>
            <p:ph type="title" hasCustomPrompt="1"/>
          </p:nvPr>
        </p:nvSpPr>
        <p:spPr>
          <a:xfrm>
            <a:off x="530235" y="612648"/>
            <a:ext cx="10896600" cy="606552"/>
          </a:xfrm>
          <a:prstGeom prst="rect">
            <a:avLst/>
          </a:prstGeom>
        </p:spPr>
        <p:txBody>
          <a:bodyPr lIns="0" tIns="0" rIns="0" bIns="0"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3600" b="0" i="0" kern="1200" spc="0" baseline="0" dirty="0">
                <a:solidFill>
                  <a:schemeClr val="tx2"/>
                </a:solidFill>
                <a:latin typeface="+mj-lt"/>
                <a:ea typeface="Tahoma" charset="0"/>
                <a:cs typeface="Tahoma" charset="0"/>
              </a:defRPr>
            </a:lvl1pPr>
          </a:lstStyle>
          <a:p>
            <a:r>
              <a:rPr lang="en-US" dirty="0"/>
              <a:t>SLIDE TITLE </a:t>
            </a:r>
            <a:endParaRPr lang="ru-RU" dirty="0"/>
          </a:p>
        </p:txBody>
      </p:sp>
      <p:sp>
        <p:nvSpPr>
          <p:cNvPr id="6" name="Прямоугольник 11">
            <a:extLst>
              <a:ext uri="{FF2B5EF4-FFF2-40B4-BE49-F238E27FC236}">
                <a16:creationId xmlns:a16="http://schemas.microsoft.com/office/drawing/2014/main" id="{198917B8-67E6-AC4F-AB6C-ED2C16B25AAE}"/>
              </a:ext>
            </a:extLst>
          </p:cNvPr>
          <p:cNvSpPr/>
          <p:nvPr userDrawn="1"/>
        </p:nvSpPr>
        <p:spPr>
          <a:xfrm>
            <a:off x="530235" y="0"/>
            <a:ext cx="2533779" cy="1524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Text Placeholder 4">
            <a:extLst>
              <a:ext uri="{FF2B5EF4-FFF2-40B4-BE49-F238E27FC236}">
                <a16:creationId xmlns:a16="http://schemas.microsoft.com/office/drawing/2014/main" id="{4DF14523-9DEE-CB48-8B38-5C8E99A7C0DC}"/>
              </a:ext>
            </a:extLst>
          </p:cNvPr>
          <p:cNvSpPr>
            <a:spLocks noGrp="1"/>
          </p:cNvSpPr>
          <p:nvPr>
            <p:ph type="body" sz="quarter" idx="27" hasCustomPrompt="1"/>
          </p:nvPr>
        </p:nvSpPr>
        <p:spPr>
          <a:xfrm>
            <a:off x="530235" y="1250950"/>
            <a:ext cx="7362825" cy="533400"/>
          </a:xfrm>
          <a:prstGeom prst="rect">
            <a:avLst/>
          </a:prstGeom>
        </p:spPr>
        <p:txBody>
          <a:bodyPr lIns="0" tIns="0" rIns="0" bIns="0">
            <a:noAutofit/>
          </a:bodyPr>
          <a:lstStyle>
            <a:lvl1pPr marL="0" indent="0">
              <a:buNone/>
              <a:defRPr sz="2800" b="0">
                <a:solidFill>
                  <a:srgbClr val="003C6A"/>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Subhead copy line</a:t>
            </a:r>
          </a:p>
        </p:txBody>
      </p:sp>
      <p:sp>
        <p:nvSpPr>
          <p:cNvPr id="8" name="Text Placeholder 14">
            <a:extLst>
              <a:ext uri="{FF2B5EF4-FFF2-40B4-BE49-F238E27FC236}">
                <a16:creationId xmlns:a16="http://schemas.microsoft.com/office/drawing/2014/main" id="{3A909375-2AED-0F47-8835-CDB517C84EF1}"/>
              </a:ext>
            </a:extLst>
          </p:cNvPr>
          <p:cNvSpPr>
            <a:spLocks noGrp="1"/>
          </p:cNvSpPr>
          <p:nvPr>
            <p:ph type="body" sz="quarter" idx="28" hasCustomPrompt="1"/>
          </p:nvPr>
        </p:nvSpPr>
        <p:spPr>
          <a:xfrm>
            <a:off x="530235" y="2057400"/>
            <a:ext cx="10975975" cy="3733800"/>
          </a:xfrm>
          <a:prstGeom prst="rect">
            <a:avLst/>
          </a:prstGeom>
        </p:spPr>
        <p:txBody>
          <a:bodyPr lIns="0" tIns="0" rIns="0" bIns="0">
            <a:noAutofit/>
          </a:bodyPr>
          <a:lstStyle>
            <a:lvl1pPr marL="0" indent="0">
              <a:buNone/>
              <a:defRPr sz="2000">
                <a:solidFill>
                  <a:srgbClr val="003C6A"/>
                </a:solidFill>
              </a:defRPr>
            </a:lvl1pPr>
            <a:lvl2pPr marL="685800" indent="-228600">
              <a:buClr>
                <a:schemeClr val="tx2"/>
              </a:buClr>
              <a:buSzPct val="120000"/>
              <a:buFont typeface="Wingdings" pitchFamily="2" charset="2"/>
              <a:buChar char="§"/>
              <a:defRPr sz="2000">
                <a:solidFill>
                  <a:srgbClr val="003C6A"/>
                </a:solidFill>
              </a:defRPr>
            </a:lvl2pPr>
            <a:lvl3pPr marL="914400" indent="-228600">
              <a:buClr>
                <a:schemeClr val="tx2"/>
              </a:buClr>
              <a:buSzPct val="120000"/>
              <a:buFont typeface="Arial" panose="020B0604020202020204" pitchFamily="34" charset="0"/>
              <a:buChar char="•"/>
              <a:tabLst/>
              <a:defRPr sz="2000">
                <a:solidFill>
                  <a:srgbClr val="003C6A"/>
                </a:solidFill>
              </a:defRPr>
            </a:lvl3pPr>
            <a:lvl4pPr marL="1143000" indent="-228600">
              <a:buClr>
                <a:schemeClr val="tx2"/>
              </a:buClr>
              <a:buSzPct val="100000"/>
              <a:buFont typeface="Courier New" panose="02070309020205020404" pitchFamily="49" charset="0"/>
              <a:buChar char="o"/>
              <a:tabLst/>
              <a:defRPr sz="2000">
                <a:solidFill>
                  <a:srgbClr val="003C6A"/>
                </a:solidFill>
              </a:defRPr>
            </a:lvl4pPr>
            <a:lvl5pPr marL="1143000" indent="0">
              <a:buNone/>
              <a:tabLst/>
              <a:defRPr sz="2000">
                <a:solidFill>
                  <a:srgbClr val="003C6A"/>
                </a:solidFill>
              </a:defRPr>
            </a:lvl5pPr>
          </a:lstStyle>
          <a:p>
            <a:pPr lvl="0"/>
            <a:r>
              <a:rPr lang="en-US" dirty="0"/>
              <a:t>Body text should be 20 pt., Calibri font.</a:t>
            </a:r>
          </a:p>
          <a:p>
            <a:pPr lvl="1"/>
            <a:r>
              <a:rPr lang="en-US" dirty="0"/>
              <a:t>Bullet level 1</a:t>
            </a:r>
          </a:p>
          <a:p>
            <a:pPr lvl="1"/>
            <a:r>
              <a:rPr lang="en-US" dirty="0"/>
              <a:t>Bullet level 1</a:t>
            </a:r>
          </a:p>
          <a:p>
            <a:pPr lvl="2"/>
            <a:r>
              <a:rPr lang="en-US" dirty="0"/>
              <a:t>bullet level 2</a:t>
            </a:r>
          </a:p>
          <a:p>
            <a:pPr lvl="3"/>
            <a:r>
              <a:rPr lang="en-US" dirty="0"/>
              <a:t>bullet level 3</a:t>
            </a:r>
          </a:p>
          <a:p>
            <a:pPr lvl="4"/>
            <a:r>
              <a:rPr lang="en-US" dirty="0"/>
              <a:t>- bullet level 4</a:t>
            </a:r>
          </a:p>
        </p:txBody>
      </p:sp>
    </p:spTree>
    <p:extLst>
      <p:ext uri="{BB962C8B-B14F-4D97-AF65-F5344CB8AC3E}">
        <p14:creationId xmlns:p14="http://schemas.microsoft.com/office/powerpoint/2010/main" val="12058917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able/Char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9381D5A-5FE8-3F46-A159-7F1FEA78D0FE}"/>
              </a:ext>
            </a:extLst>
          </p:cNvPr>
          <p:cNvSpPr>
            <a:spLocks noGrp="1"/>
          </p:cNvSpPr>
          <p:nvPr>
            <p:ph type="ftr" sz="quarter" idx="10"/>
          </p:nvPr>
        </p:nvSpPr>
        <p:spPr/>
        <p:txBody>
          <a:bodyPr/>
          <a:lstStyle/>
          <a:p>
            <a:r>
              <a:rPr lang="en-US"/>
              <a:t>www.nachc.org</a:t>
            </a:r>
            <a:endParaRPr lang="en-US" dirty="0"/>
          </a:p>
        </p:txBody>
      </p:sp>
      <p:sp>
        <p:nvSpPr>
          <p:cNvPr id="4" name="Slide Number Placeholder 3">
            <a:extLst>
              <a:ext uri="{FF2B5EF4-FFF2-40B4-BE49-F238E27FC236}">
                <a16:creationId xmlns:a16="http://schemas.microsoft.com/office/drawing/2014/main" id="{49E7F47A-D3F9-B74E-867C-0B9032213061}"/>
              </a:ext>
            </a:extLst>
          </p:cNvPr>
          <p:cNvSpPr>
            <a:spLocks noGrp="1"/>
          </p:cNvSpPr>
          <p:nvPr>
            <p:ph type="sldNum" sz="quarter" idx="11"/>
          </p:nvPr>
        </p:nvSpPr>
        <p:spPr/>
        <p:txBody>
          <a:bodyPr/>
          <a:lstStyle/>
          <a:p>
            <a:r>
              <a:rPr lang="en-US">
                <a:solidFill>
                  <a:schemeClr val="accent1"/>
                </a:solidFill>
              </a:rPr>
              <a:t>|</a:t>
            </a:r>
            <a:r>
              <a:rPr lang="en-US"/>
              <a:t> </a:t>
            </a:r>
            <a:fld id="{E1AB07C4-F4AD-C942-BAEA-67B4CA5A8891}" type="slidenum">
              <a:rPr lang="en-US" smtClean="0">
                <a:solidFill>
                  <a:schemeClr val="tx2"/>
                </a:solidFill>
              </a:rPr>
              <a:pPr/>
              <a:t>‹#›</a:t>
            </a:fld>
            <a:endParaRPr lang="en-US" dirty="0">
              <a:solidFill>
                <a:schemeClr val="tx2"/>
              </a:solidFill>
            </a:endParaRPr>
          </a:p>
        </p:txBody>
      </p:sp>
      <p:sp>
        <p:nvSpPr>
          <p:cNvPr id="5" name="Заголовок 1">
            <a:extLst>
              <a:ext uri="{FF2B5EF4-FFF2-40B4-BE49-F238E27FC236}">
                <a16:creationId xmlns:a16="http://schemas.microsoft.com/office/drawing/2014/main" id="{020A977F-EC57-954B-ACAB-44FAF4966D5C}"/>
              </a:ext>
            </a:extLst>
          </p:cNvPr>
          <p:cNvSpPr>
            <a:spLocks noGrp="1"/>
          </p:cNvSpPr>
          <p:nvPr>
            <p:ph type="title" hasCustomPrompt="1"/>
          </p:nvPr>
        </p:nvSpPr>
        <p:spPr>
          <a:xfrm>
            <a:off x="530235" y="612648"/>
            <a:ext cx="10896600" cy="606552"/>
          </a:xfrm>
          <a:prstGeom prst="rect">
            <a:avLst/>
          </a:prstGeom>
        </p:spPr>
        <p:txBody>
          <a:bodyPr lIns="0" tIns="0" rIns="0" bIns="0"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3600" b="0" i="0" kern="1200" spc="0" baseline="0" dirty="0">
                <a:solidFill>
                  <a:schemeClr val="tx2"/>
                </a:solidFill>
                <a:latin typeface="+mj-lt"/>
                <a:ea typeface="Tahoma" charset="0"/>
                <a:cs typeface="Tahoma" charset="0"/>
              </a:defRPr>
            </a:lvl1pPr>
          </a:lstStyle>
          <a:p>
            <a:r>
              <a:rPr lang="en-US" dirty="0"/>
              <a:t>TABLE/CHART TITLE</a:t>
            </a:r>
            <a:endParaRPr lang="ru-RU" dirty="0"/>
          </a:p>
        </p:txBody>
      </p:sp>
      <p:sp>
        <p:nvSpPr>
          <p:cNvPr id="6" name="Прямоугольник 11">
            <a:extLst>
              <a:ext uri="{FF2B5EF4-FFF2-40B4-BE49-F238E27FC236}">
                <a16:creationId xmlns:a16="http://schemas.microsoft.com/office/drawing/2014/main" id="{5B162A8C-0362-614E-B8A5-3E0612EA0EF9}"/>
              </a:ext>
            </a:extLst>
          </p:cNvPr>
          <p:cNvSpPr/>
          <p:nvPr userDrawn="1"/>
        </p:nvSpPr>
        <p:spPr>
          <a:xfrm>
            <a:off x="530235" y="0"/>
            <a:ext cx="2533779" cy="1524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Content Placeholder 12">
            <a:extLst>
              <a:ext uri="{FF2B5EF4-FFF2-40B4-BE49-F238E27FC236}">
                <a16:creationId xmlns:a16="http://schemas.microsoft.com/office/drawing/2014/main" id="{73B04411-FA28-034F-A7B2-84F12C14E861}"/>
              </a:ext>
            </a:extLst>
          </p:cNvPr>
          <p:cNvSpPr>
            <a:spLocks noGrp="1"/>
          </p:cNvSpPr>
          <p:nvPr>
            <p:ph sz="quarter" idx="13" hasCustomPrompt="1"/>
          </p:nvPr>
        </p:nvSpPr>
        <p:spPr>
          <a:xfrm>
            <a:off x="530225" y="1447800"/>
            <a:ext cx="10896600" cy="4495800"/>
          </a:xfrm>
          <a:prstGeom prst="rect">
            <a:avLst/>
          </a:prstGeom>
        </p:spPr>
        <p:txBody>
          <a:bodyPr lIns="0" tIns="0" rIns="0" bIns="0">
            <a:normAutofit/>
          </a:bodyPr>
          <a:lstStyle>
            <a:lvl1pPr marL="0" indent="0">
              <a:buNone/>
              <a:defRPr sz="2000">
                <a:solidFill>
                  <a:schemeClr val="tx2"/>
                </a:solidFill>
              </a:defRPr>
            </a:lvl1pPr>
          </a:lstStyle>
          <a:p>
            <a:pPr lvl="0"/>
            <a:r>
              <a:rPr lang="en-US" dirty="0"/>
              <a:t>Click icons to insert chart, shape, icons, graph or media</a:t>
            </a:r>
          </a:p>
        </p:txBody>
      </p:sp>
    </p:spTree>
    <p:extLst>
      <p:ext uri="{BB962C8B-B14F-4D97-AF65-F5344CB8AC3E}">
        <p14:creationId xmlns:p14="http://schemas.microsoft.com/office/powerpoint/2010/main" val="24266316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imple Infographic">
    <p:spTree>
      <p:nvGrpSpPr>
        <p:cNvPr id="1" name=""/>
        <p:cNvGrpSpPr/>
        <p:nvPr/>
      </p:nvGrpSpPr>
      <p:grpSpPr>
        <a:xfrm>
          <a:off x="0" y="0"/>
          <a:ext cx="0" cy="0"/>
          <a:chOff x="0" y="0"/>
          <a:chExt cx="0" cy="0"/>
        </a:xfrm>
      </p:grpSpPr>
      <p:sp>
        <p:nvSpPr>
          <p:cNvPr id="11" name="Заголовок 1">
            <a:extLst>
              <a:ext uri="{FF2B5EF4-FFF2-40B4-BE49-F238E27FC236}">
                <a16:creationId xmlns:a16="http://schemas.microsoft.com/office/drawing/2014/main" id="{C982DFF4-1D3F-3248-822D-6A6FA0CB2024}"/>
              </a:ext>
            </a:extLst>
          </p:cNvPr>
          <p:cNvSpPr>
            <a:spLocks noGrp="1"/>
          </p:cNvSpPr>
          <p:nvPr>
            <p:ph type="title" hasCustomPrompt="1"/>
          </p:nvPr>
        </p:nvSpPr>
        <p:spPr>
          <a:xfrm>
            <a:off x="530235" y="609600"/>
            <a:ext cx="4727565" cy="777379"/>
          </a:xfrm>
          <a:prstGeom prst="rect">
            <a:avLst/>
          </a:prstGeom>
        </p:spPr>
        <p:txBody>
          <a:bodyPr lIns="0" tIns="0" rIns="0" bIns="0"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3600" b="0" i="0" kern="1200" spc="0" baseline="0" dirty="0">
                <a:solidFill>
                  <a:schemeClr val="tx2"/>
                </a:solidFill>
                <a:latin typeface="+mj-lt"/>
                <a:ea typeface="Tahoma" charset="0"/>
                <a:cs typeface="Tahoma" charset="0"/>
              </a:defRPr>
            </a:lvl1pPr>
          </a:lstStyle>
          <a:p>
            <a:r>
              <a:rPr lang="en-US" dirty="0"/>
              <a:t>SIMPLE INFOGRAPHIC</a:t>
            </a:r>
            <a:endParaRPr lang="ru-RU" dirty="0"/>
          </a:p>
        </p:txBody>
      </p:sp>
      <p:sp>
        <p:nvSpPr>
          <p:cNvPr id="12" name="Текст 3">
            <a:extLst>
              <a:ext uri="{FF2B5EF4-FFF2-40B4-BE49-F238E27FC236}">
                <a16:creationId xmlns:a16="http://schemas.microsoft.com/office/drawing/2014/main" id="{B084CA66-A0A2-8B46-8B05-8BE5836CFFDB}"/>
              </a:ext>
            </a:extLst>
          </p:cNvPr>
          <p:cNvSpPr>
            <a:spLocks noGrp="1"/>
          </p:cNvSpPr>
          <p:nvPr>
            <p:ph type="body" sz="quarter" idx="21" hasCustomPrompt="1"/>
          </p:nvPr>
        </p:nvSpPr>
        <p:spPr>
          <a:xfrm>
            <a:off x="530235" y="1435873"/>
            <a:ext cx="4727565" cy="4583927"/>
          </a:xfrm>
          <a:prstGeom prst="rect">
            <a:avLst/>
          </a:prstGeom>
        </p:spPr>
        <p:txBody>
          <a:bodyPr lIns="0" tIns="0" rIns="0" bIns="0">
            <a:noAutofit/>
          </a:bodyPr>
          <a:lstStyle>
            <a:lvl1pPr marL="0" indent="0">
              <a:buNone/>
              <a:defRPr lang="en-US" sz="2000" b="0" i="0" baseline="0" dirty="0">
                <a:solidFill>
                  <a:schemeClr val="tx2"/>
                </a:solidFill>
                <a:latin typeface="+mn-lt"/>
                <a:ea typeface="Tahoma" charset="0"/>
                <a:cs typeface="Tahoma" charset="0"/>
              </a:defRPr>
            </a:lvl1pPr>
          </a:lstStyle>
          <a:p>
            <a:pPr lvl="0"/>
            <a:r>
              <a:rPr lang="en-US" dirty="0"/>
              <a:t>Body text should be 20 pt., Calibri font.</a:t>
            </a:r>
          </a:p>
        </p:txBody>
      </p:sp>
      <p:sp>
        <p:nvSpPr>
          <p:cNvPr id="13" name="Rectangle 12">
            <a:extLst>
              <a:ext uri="{FF2B5EF4-FFF2-40B4-BE49-F238E27FC236}">
                <a16:creationId xmlns:a16="http://schemas.microsoft.com/office/drawing/2014/main" id="{319D427D-2415-4E48-AA41-0523B6FC69BE}"/>
              </a:ext>
            </a:extLst>
          </p:cNvPr>
          <p:cNvSpPr/>
          <p:nvPr userDrawn="1"/>
        </p:nvSpPr>
        <p:spPr>
          <a:xfrm>
            <a:off x="6096000" y="0"/>
            <a:ext cx="609600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Прямоугольник 11">
            <a:extLst>
              <a:ext uri="{FF2B5EF4-FFF2-40B4-BE49-F238E27FC236}">
                <a16:creationId xmlns:a16="http://schemas.microsoft.com/office/drawing/2014/main" id="{3F01C865-99DF-7741-90C9-11F84FF1A834}"/>
              </a:ext>
            </a:extLst>
          </p:cNvPr>
          <p:cNvSpPr/>
          <p:nvPr userDrawn="1"/>
        </p:nvSpPr>
        <p:spPr>
          <a:xfrm>
            <a:off x="530235" y="0"/>
            <a:ext cx="2533779" cy="1524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Oval 5">
            <a:extLst>
              <a:ext uri="{FF2B5EF4-FFF2-40B4-BE49-F238E27FC236}">
                <a16:creationId xmlns:a16="http://schemas.microsoft.com/office/drawing/2014/main" id="{5AD8556A-0C09-8A4F-A196-A540F83D1F3F}"/>
              </a:ext>
            </a:extLst>
          </p:cNvPr>
          <p:cNvSpPr/>
          <p:nvPr userDrawn="1"/>
        </p:nvSpPr>
        <p:spPr>
          <a:xfrm>
            <a:off x="5558495" y="533400"/>
            <a:ext cx="1211135" cy="1211135"/>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79803"/>
              </a:solidFill>
            </a:endParaRPr>
          </a:p>
        </p:txBody>
      </p:sp>
      <p:sp>
        <p:nvSpPr>
          <p:cNvPr id="8" name="Text Placeholder 2">
            <a:extLst>
              <a:ext uri="{FF2B5EF4-FFF2-40B4-BE49-F238E27FC236}">
                <a16:creationId xmlns:a16="http://schemas.microsoft.com/office/drawing/2014/main" id="{A5ACA33F-DE22-8142-86C1-FC6A4DD38354}"/>
              </a:ext>
            </a:extLst>
          </p:cNvPr>
          <p:cNvSpPr>
            <a:spLocks noGrp="1"/>
          </p:cNvSpPr>
          <p:nvPr>
            <p:ph type="body" idx="24" hasCustomPrompt="1"/>
          </p:nvPr>
        </p:nvSpPr>
        <p:spPr>
          <a:xfrm>
            <a:off x="5549136" y="883648"/>
            <a:ext cx="1229868" cy="552225"/>
          </a:xfrm>
          <a:prstGeom prst="rect">
            <a:avLst/>
          </a:prstGeom>
        </p:spPr>
        <p:txBody>
          <a:bodyPr anchor="ctr" anchorCtr="0">
            <a:noAutofit/>
          </a:bodyPr>
          <a:lstStyle>
            <a:lvl1pPr marL="0" indent="0" algn="ctr">
              <a:buNone/>
              <a:defRPr sz="4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30%</a:t>
            </a:r>
          </a:p>
        </p:txBody>
      </p:sp>
      <p:sp>
        <p:nvSpPr>
          <p:cNvPr id="9" name="Text Placeholder 14">
            <a:extLst>
              <a:ext uri="{FF2B5EF4-FFF2-40B4-BE49-F238E27FC236}">
                <a16:creationId xmlns:a16="http://schemas.microsoft.com/office/drawing/2014/main" id="{8082FAB5-7634-A943-8A0A-E9EBF095F098}"/>
              </a:ext>
            </a:extLst>
          </p:cNvPr>
          <p:cNvSpPr>
            <a:spLocks noGrp="1"/>
          </p:cNvSpPr>
          <p:nvPr>
            <p:ph type="body" sz="quarter" idx="27" hasCustomPrompt="1"/>
          </p:nvPr>
        </p:nvSpPr>
        <p:spPr>
          <a:xfrm>
            <a:off x="7150629" y="533400"/>
            <a:ext cx="4581144" cy="1188720"/>
          </a:xfrm>
          <a:prstGeom prst="rect">
            <a:avLst/>
          </a:prstGeom>
        </p:spPr>
        <p:txBody>
          <a:bodyPr lIns="0" tIns="0" rIns="0" bIns="0">
            <a:noAutofit/>
          </a:bodyPr>
          <a:lstStyle>
            <a:lvl1pPr marL="0" indent="0">
              <a:buNone/>
              <a:defRPr sz="2400" b="1">
                <a:solidFill>
                  <a:schemeClr val="bg1"/>
                </a:solidFill>
              </a:defRPr>
            </a:lvl1pPr>
            <a:lvl2pPr marL="0" indent="0">
              <a:buNone/>
              <a:tabLst/>
              <a:defRPr sz="2000">
                <a:solidFill>
                  <a:schemeClr val="bg1"/>
                </a:solidFill>
              </a:defRPr>
            </a:lvl2pPr>
            <a:lvl3pPr marL="0" indent="0">
              <a:buNone/>
              <a:tabLst/>
              <a:defRPr sz="2000"/>
            </a:lvl3pPr>
            <a:lvl4pPr marL="0" indent="0">
              <a:buNone/>
              <a:tabLst/>
              <a:defRPr sz="2000"/>
            </a:lvl4pPr>
            <a:lvl5pPr marL="0" indent="0">
              <a:buNone/>
              <a:tabLst/>
              <a:defRPr sz="2000"/>
            </a:lvl5pPr>
          </a:lstStyle>
          <a:p>
            <a:pPr lvl="0"/>
            <a:r>
              <a:rPr lang="en-US" dirty="0"/>
              <a:t>Click to edit text</a:t>
            </a:r>
          </a:p>
          <a:p>
            <a:pPr lvl="1"/>
            <a:r>
              <a:rPr lang="en-US" dirty="0"/>
              <a:t>…description</a:t>
            </a:r>
          </a:p>
        </p:txBody>
      </p:sp>
      <p:sp>
        <p:nvSpPr>
          <p:cNvPr id="10" name="Oval 9">
            <a:extLst>
              <a:ext uri="{FF2B5EF4-FFF2-40B4-BE49-F238E27FC236}">
                <a16:creationId xmlns:a16="http://schemas.microsoft.com/office/drawing/2014/main" id="{653D863C-5DC1-AA47-A08A-2263CEDF9F19}"/>
              </a:ext>
            </a:extLst>
          </p:cNvPr>
          <p:cNvSpPr/>
          <p:nvPr userDrawn="1"/>
        </p:nvSpPr>
        <p:spPr>
          <a:xfrm>
            <a:off x="5555897" y="2093766"/>
            <a:ext cx="1211135" cy="1211135"/>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14">
            <a:extLst>
              <a:ext uri="{FF2B5EF4-FFF2-40B4-BE49-F238E27FC236}">
                <a16:creationId xmlns:a16="http://schemas.microsoft.com/office/drawing/2014/main" id="{5586A7BE-19F9-5B46-8B42-E85A2C23CBE4}"/>
              </a:ext>
            </a:extLst>
          </p:cNvPr>
          <p:cNvSpPr>
            <a:spLocks noGrp="1"/>
          </p:cNvSpPr>
          <p:nvPr>
            <p:ph type="body" sz="quarter" idx="28" hasCustomPrompt="1"/>
          </p:nvPr>
        </p:nvSpPr>
        <p:spPr>
          <a:xfrm>
            <a:off x="7150629" y="2093765"/>
            <a:ext cx="4584170" cy="1188720"/>
          </a:xfrm>
          <a:prstGeom prst="rect">
            <a:avLst/>
          </a:prstGeom>
        </p:spPr>
        <p:txBody>
          <a:bodyPr lIns="0" tIns="0" rIns="0" bIns="0">
            <a:noAutofit/>
          </a:bodyPr>
          <a:lstStyle>
            <a:lvl1pPr marL="0" indent="0">
              <a:buNone/>
              <a:defRPr sz="2400" b="1">
                <a:solidFill>
                  <a:schemeClr val="bg1"/>
                </a:solidFill>
              </a:defRPr>
            </a:lvl1pPr>
            <a:lvl2pPr marL="0" indent="0">
              <a:buNone/>
              <a:tabLst/>
              <a:defRPr sz="2000">
                <a:solidFill>
                  <a:schemeClr val="bg1"/>
                </a:solidFill>
              </a:defRPr>
            </a:lvl2pPr>
            <a:lvl3pPr marL="0" indent="0">
              <a:buNone/>
              <a:tabLst/>
              <a:defRPr sz="2000"/>
            </a:lvl3pPr>
            <a:lvl4pPr marL="0" indent="0">
              <a:buNone/>
              <a:tabLst/>
              <a:defRPr sz="2000"/>
            </a:lvl4pPr>
            <a:lvl5pPr marL="0" indent="0">
              <a:buNone/>
              <a:tabLst/>
              <a:defRPr sz="2000"/>
            </a:lvl5pPr>
          </a:lstStyle>
          <a:p>
            <a:pPr lvl="0"/>
            <a:r>
              <a:rPr lang="en-US" dirty="0"/>
              <a:t>Click to edit text</a:t>
            </a:r>
          </a:p>
          <a:p>
            <a:pPr lvl="1"/>
            <a:r>
              <a:rPr lang="en-US" dirty="0"/>
              <a:t>…description</a:t>
            </a:r>
          </a:p>
        </p:txBody>
      </p:sp>
      <p:sp>
        <p:nvSpPr>
          <p:cNvPr id="15" name="Picture Placeholder 34">
            <a:extLst>
              <a:ext uri="{FF2B5EF4-FFF2-40B4-BE49-F238E27FC236}">
                <a16:creationId xmlns:a16="http://schemas.microsoft.com/office/drawing/2014/main" id="{24F467B4-3599-E843-9F52-FDB8D2F0A013}"/>
              </a:ext>
            </a:extLst>
          </p:cNvPr>
          <p:cNvSpPr>
            <a:spLocks noGrp="1"/>
          </p:cNvSpPr>
          <p:nvPr>
            <p:ph type="pic" sz="quarter" idx="31" hasCustomPrompt="1"/>
          </p:nvPr>
        </p:nvSpPr>
        <p:spPr>
          <a:xfrm>
            <a:off x="5558498" y="2098815"/>
            <a:ext cx="1211132" cy="1211135"/>
          </a:xfrm>
          <a:prstGeom prst="ellipse">
            <a:avLst/>
          </a:prstGeom>
          <a:noFill/>
        </p:spPr>
        <p:txBody>
          <a:bodyPr>
            <a:noAutofit/>
          </a:bodyPr>
          <a:lstStyle>
            <a:lvl1pPr marL="0" indent="0" algn="ctr">
              <a:lnSpc>
                <a:spcPts val="1460"/>
              </a:lnSpc>
              <a:buNone/>
              <a:defRPr sz="1400" b="1">
                <a:solidFill>
                  <a:schemeClr val="bg1"/>
                </a:solidFill>
              </a:defRPr>
            </a:lvl1pPr>
          </a:lstStyle>
          <a:p>
            <a:r>
              <a:rPr lang="en-US" dirty="0"/>
              <a:t>Insert icon or use text box</a:t>
            </a:r>
          </a:p>
        </p:txBody>
      </p:sp>
      <p:sp>
        <p:nvSpPr>
          <p:cNvPr id="16" name="Oval 15">
            <a:extLst>
              <a:ext uri="{FF2B5EF4-FFF2-40B4-BE49-F238E27FC236}">
                <a16:creationId xmlns:a16="http://schemas.microsoft.com/office/drawing/2014/main" id="{C0058B16-4FB2-8341-BE2C-6936C42314ED}"/>
              </a:ext>
            </a:extLst>
          </p:cNvPr>
          <p:cNvSpPr/>
          <p:nvPr userDrawn="1"/>
        </p:nvSpPr>
        <p:spPr>
          <a:xfrm>
            <a:off x="5564489" y="3659181"/>
            <a:ext cx="1211135" cy="1211135"/>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14">
            <a:extLst>
              <a:ext uri="{FF2B5EF4-FFF2-40B4-BE49-F238E27FC236}">
                <a16:creationId xmlns:a16="http://schemas.microsoft.com/office/drawing/2014/main" id="{C7CBE636-F2A3-2843-B3BC-2870453E0C27}"/>
              </a:ext>
            </a:extLst>
          </p:cNvPr>
          <p:cNvSpPr>
            <a:spLocks noGrp="1"/>
          </p:cNvSpPr>
          <p:nvPr>
            <p:ph type="body" sz="quarter" idx="32" hasCustomPrompt="1"/>
          </p:nvPr>
        </p:nvSpPr>
        <p:spPr>
          <a:xfrm>
            <a:off x="7150629" y="3659181"/>
            <a:ext cx="4584170" cy="1188720"/>
          </a:xfrm>
          <a:prstGeom prst="rect">
            <a:avLst/>
          </a:prstGeom>
        </p:spPr>
        <p:txBody>
          <a:bodyPr lIns="0" tIns="0" rIns="0" bIns="0">
            <a:noAutofit/>
          </a:bodyPr>
          <a:lstStyle>
            <a:lvl1pPr marL="0" indent="0">
              <a:buNone/>
              <a:defRPr sz="2400" b="1">
                <a:solidFill>
                  <a:schemeClr val="bg1"/>
                </a:solidFill>
              </a:defRPr>
            </a:lvl1pPr>
            <a:lvl2pPr marL="0" indent="0">
              <a:buNone/>
              <a:tabLst/>
              <a:defRPr sz="2000">
                <a:solidFill>
                  <a:schemeClr val="bg1"/>
                </a:solidFill>
              </a:defRPr>
            </a:lvl2pPr>
            <a:lvl3pPr marL="0" indent="0">
              <a:buNone/>
              <a:tabLst/>
              <a:defRPr sz="2000"/>
            </a:lvl3pPr>
            <a:lvl4pPr marL="0" indent="0">
              <a:buNone/>
              <a:tabLst/>
              <a:defRPr sz="2000"/>
            </a:lvl4pPr>
            <a:lvl5pPr marL="0" indent="0">
              <a:buNone/>
              <a:tabLst/>
              <a:defRPr sz="2000"/>
            </a:lvl5pPr>
          </a:lstStyle>
          <a:p>
            <a:pPr lvl="0"/>
            <a:r>
              <a:rPr lang="en-US" dirty="0"/>
              <a:t>Click to edit text</a:t>
            </a:r>
          </a:p>
          <a:p>
            <a:pPr lvl="1"/>
            <a:r>
              <a:rPr lang="en-US" dirty="0"/>
              <a:t>…description</a:t>
            </a:r>
          </a:p>
        </p:txBody>
      </p:sp>
      <p:sp>
        <p:nvSpPr>
          <p:cNvPr id="18" name="Picture Placeholder 34">
            <a:extLst>
              <a:ext uri="{FF2B5EF4-FFF2-40B4-BE49-F238E27FC236}">
                <a16:creationId xmlns:a16="http://schemas.microsoft.com/office/drawing/2014/main" id="{BEA5F9E5-B4E1-1741-AEDC-81EA5600B889}"/>
              </a:ext>
            </a:extLst>
          </p:cNvPr>
          <p:cNvSpPr>
            <a:spLocks noGrp="1"/>
          </p:cNvSpPr>
          <p:nvPr>
            <p:ph type="pic" sz="quarter" idx="33" hasCustomPrompt="1"/>
          </p:nvPr>
        </p:nvSpPr>
        <p:spPr>
          <a:xfrm>
            <a:off x="5567090" y="3664230"/>
            <a:ext cx="1211132" cy="1211135"/>
          </a:xfrm>
          <a:prstGeom prst="ellipse">
            <a:avLst/>
          </a:prstGeom>
          <a:noFill/>
        </p:spPr>
        <p:txBody>
          <a:bodyPr>
            <a:noAutofit/>
          </a:bodyPr>
          <a:lstStyle>
            <a:lvl1pPr marL="0" indent="0" algn="ctr">
              <a:lnSpc>
                <a:spcPts val="1460"/>
              </a:lnSpc>
              <a:buNone/>
              <a:defRPr sz="1400" b="1">
                <a:solidFill>
                  <a:schemeClr val="bg1"/>
                </a:solidFill>
              </a:defRPr>
            </a:lvl1pPr>
          </a:lstStyle>
          <a:p>
            <a:r>
              <a:rPr lang="en-US" dirty="0"/>
              <a:t>Insert icon or use text box</a:t>
            </a:r>
          </a:p>
        </p:txBody>
      </p:sp>
      <p:sp>
        <p:nvSpPr>
          <p:cNvPr id="19" name="Oval 18">
            <a:extLst>
              <a:ext uri="{FF2B5EF4-FFF2-40B4-BE49-F238E27FC236}">
                <a16:creationId xmlns:a16="http://schemas.microsoft.com/office/drawing/2014/main" id="{B0AF1E60-AEEA-F74A-B9C4-203B4377F5E8}"/>
              </a:ext>
            </a:extLst>
          </p:cNvPr>
          <p:cNvSpPr/>
          <p:nvPr userDrawn="1"/>
        </p:nvSpPr>
        <p:spPr>
          <a:xfrm>
            <a:off x="5561888" y="5219547"/>
            <a:ext cx="1211135" cy="1211135"/>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 Placeholder 14">
            <a:extLst>
              <a:ext uri="{FF2B5EF4-FFF2-40B4-BE49-F238E27FC236}">
                <a16:creationId xmlns:a16="http://schemas.microsoft.com/office/drawing/2014/main" id="{FD371BBC-9BD1-E94B-943E-29FE3CA8A9EF}"/>
              </a:ext>
            </a:extLst>
          </p:cNvPr>
          <p:cNvSpPr>
            <a:spLocks noGrp="1"/>
          </p:cNvSpPr>
          <p:nvPr>
            <p:ph type="body" sz="quarter" idx="34" hasCustomPrompt="1"/>
          </p:nvPr>
        </p:nvSpPr>
        <p:spPr>
          <a:xfrm>
            <a:off x="7150629" y="5219547"/>
            <a:ext cx="4584170" cy="1188720"/>
          </a:xfrm>
          <a:prstGeom prst="rect">
            <a:avLst/>
          </a:prstGeom>
        </p:spPr>
        <p:txBody>
          <a:bodyPr lIns="0" tIns="0" rIns="0" bIns="0">
            <a:noAutofit/>
          </a:bodyPr>
          <a:lstStyle>
            <a:lvl1pPr marL="0" indent="0">
              <a:buNone/>
              <a:defRPr sz="2400" b="1">
                <a:solidFill>
                  <a:schemeClr val="bg1"/>
                </a:solidFill>
              </a:defRPr>
            </a:lvl1pPr>
            <a:lvl2pPr marL="0" indent="0">
              <a:buNone/>
              <a:tabLst/>
              <a:defRPr sz="2000">
                <a:solidFill>
                  <a:schemeClr val="bg1"/>
                </a:solidFill>
              </a:defRPr>
            </a:lvl2pPr>
            <a:lvl3pPr marL="0" indent="0">
              <a:buNone/>
              <a:tabLst/>
              <a:defRPr sz="2000"/>
            </a:lvl3pPr>
            <a:lvl4pPr marL="0" indent="0">
              <a:buNone/>
              <a:tabLst/>
              <a:defRPr sz="2000"/>
            </a:lvl4pPr>
            <a:lvl5pPr marL="0" indent="0">
              <a:buNone/>
              <a:tabLst/>
              <a:defRPr sz="2000"/>
            </a:lvl5pPr>
          </a:lstStyle>
          <a:p>
            <a:pPr lvl="0"/>
            <a:r>
              <a:rPr lang="en-US" dirty="0"/>
              <a:t>Click to edit text</a:t>
            </a:r>
          </a:p>
          <a:p>
            <a:pPr lvl="1"/>
            <a:r>
              <a:rPr lang="en-US" dirty="0"/>
              <a:t>…description</a:t>
            </a:r>
          </a:p>
        </p:txBody>
      </p:sp>
      <p:sp>
        <p:nvSpPr>
          <p:cNvPr id="21" name="Picture Placeholder 34">
            <a:extLst>
              <a:ext uri="{FF2B5EF4-FFF2-40B4-BE49-F238E27FC236}">
                <a16:creationId xmlns:a16="http://schemas.microsoft.com/office/drawing/2014/main" id="{E4CACA94-B871-5748-9B01-9661ECDD8525}"/>
              </a:ext>
            </a:extLst>
          </p:cNvPr>
          <p:cNvSpPr>
            <a:spLocks noGrp="1"/>
          </p:cNvSpPr>
          <p:nvPr>
            <p:ph type="pic" sz="quarter" idx="35" hasCustomPrompt="1"/>
          </p:nvPr>
        </p:nvSpPr>
        <p:spPr>
          <a:xfrm>
            <a:off x="5564489" y="5224596"/>
            <a:ext cx="1211132" cy="1211135"/>
          </a:xfrm>
          <a:prstGeom prst="ellipse">
            <a:avLst/>
          </a:prstGeom>
          <a:noFill/>
        </p:spPr>
        <p:txBody>
          <a:bodyPr>
            <a:noAutofit/>
          </a:bodyPr>
          <a:lstStyle>
            <a:lvl1pPr marL="0" indent="0" algn="ctr">
              <a:lnSpc>
                <a:spcPts val="1460"/>
              </a:lnSpc>
              <a:buNone/>
              <a:defRPr sz="1400" b="1">
                <a:solidFill>
                  <a:schemeClr val="bg1"/>
                </a:solidFill>
              </a:defRPr>
            </a:lvl1pPr>
          </a:lstStyle>
          <a:p>
            <a:r>
              <a:rPr lang="en-US" dirty="0"/>
              <a:t>Insert icon or use text box</a:t>
            </a:r>
          </a:p>
        </p:txBody>
      </p:sp>
    </p:spTree>
    <p:extLst>
      <p:ext uri="{BB962C8B-B14F-4D97-AF65-F5344CB8AC3E}">
        <p14:creationId xmlns:p14="http://schemas.microsoft.com/office/powerpoint/2010/main" val="8241732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potlight Place Person Activity">
    <p:spTree>
      <p:nvGrpSpPr>
        <p:cNvPr id="1" name=""/>
        <p:cNvGrpSpPr/>
        <p:nvPr/>
      </p:nvGrpSpPr>
      <p:grpSpPr>
        <a:xfrm>
          <a:off x="0" y="0"/>
          <a:ext cx="0" cy="0"/>
          <a:chOff x="0" y="0"/>
          <a:chExt cx="0" cy="0"/>
        </a:xfrm>
      </p:grpSpPr>
      <p:sp>
        <p:nvSpPr>
          <p:cNvPr id="11" name="Заголовок 1">
            <a:extLst>
              <a:ext uri="{FF2B5EF4-FFF2-40B4-BE49-F238E27FC236}">
                <a16:creationId xmlns:a16="http://schemas.microsoft.com/office/drawing/2014/main" id="{C982DFF4-1D3F-3248-822D-6A6FA0CB2024}"/>
              </a:ext>
            </a:extLst>
          </p:cNvPr>
          <p:cNvSpPr>
            <a:spLocks noGrp="1"/>
          </p:cNvSpPr>
          <p:nvPr>
            <p:ph type="title" hasCustomPrompt="1"/>
          </p:nvPr>
        </p:nvSpPr>
        <p:spPr>
          <a:xfrm>
            <a:off x="530235" y="612648"/>
            <a:ext cx="5257800" cy="911352"/>
          </a:xfrm>
          <a:prstGeom prst="rect">
            <a:avLst/>
          </a:prstGeom>
        </p:spPr>
        <p:txBody>
          <a:bodyPr lIns="0" tIns="0" rIns="0" bIns="0"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3600" b="0" i="0" kern="1200" spc="0" baseline="0" dirty="0">
                <a:solidFill>
                  <a:schemeClr val="tx2"/>
                </a:solidFill>
                <a:latin typeface="+mj-lt"/>
                <a:ea typeface="Tahoma" charset="0"/>
                <a:cs typeface="Tahoma" charset="0"/>
              </a:defRPr>
            </a:lvl1pPr>
          </a:lstStyle>
          <a:p>
            <a:r>
              <a:rPr lang="en-US" dirty="0"/>
              <a:t>SPOTLIGHT ON PLACE, PERSON, OR ACTIVITY</a:t>
            </a:r>
            <a:endParaRPr lang="ru-RU" dirty="0"/>
          </a:p>
        </p:txBody>
      </p:sp>
      <p:sp>
        <p:nvSpPr>
          <p:cNvPr id="12" name="Текст 3">
            <a:extLst>
              <a:ext uri="{FF2B5EF4-FFF2-40B4-BE49-F238E27FC236}">
                <a16:creationId xmlns:a16="http://schemas.microsoft.com/office/drawing/2014/main" id="{B084CA66-A0A2-8B46-8B05-8BE5836CFFDB}"/>
              </a:ext>
            </a:extLst>
          </p:cNvPr>
          <p:cNvSpPr>
            <a:spLocks noGrp="1"/>
          </p:cNvSpPr>
          <p:nvPr>
            <p:ph type="body" sz="quarter" idx="21" hasCustomPrompt="1"/>
          </p:nvPr>
        </p:nvSpPr>
        <p:spPr>
          <a:xfrm>
            <a:off x="530235" y="1752600"/>
            <a:ext cx="4844863" cy="3733800"/>
          </a:xfrm>
          <a:prstGeom prst="rect">
            <a:avLst/>
          </a:prstGeom>
        </p:spPr>
        <p:txBody>
          <a:bodyPr lIns="0" tIns="0" rIns="0" bIns="0">
            <a:noAutofit/>
          </a:bodyPr>
          <a:lstStyle>
            <a:lvl1pPr marL="0" indent="0">
              <a:buNone/>
              <a:defRPr lang="en-US" sz="2000" b="0" i="0" baseline="0" dirty="0">
                <a:solidFill>
                  <a:schemeClr val="tx2"/>
                </a:solidFill>
                <a:latin typeface="+mn-lt"/>
                <a:ea typeface="Tahoma" charset="0"/>
                <a:cs typeface="Tahoma" charset="0"/>
              </a:defRPr>
            </a:lvl1pPr>
          </a:lstStyle>
          <a:p>
            <a:pPr lvl="0"/>
            <a:r>
              <a:rPr lang="en-US" dirty="0"/>
              <a:t>Body text should be 20 pt., Calibri font.</a:t>
            </a:r>
          </a:p>
        </p:txBody>
      </p:sp>
      <p:sp>
        <p:nvSpPr>
          <p:cNvPr id="6" name="Picture Placeholder 2">
            <a:extLst>
              <a:ext uri="{FF2B5EF4-FFF2-40B4-BE49-F238E27FC236}">
                <a16:creationId xmlns:a16="http://schemas.microsoft.com/office/drawing/2014/main" id="{85946DF6-DF96-764A-AC34-B353CA02ACC8}"/>
              </a:ext>
            </a:extLst>
          </p:cNvPr>
          <p:cNvSpPr>
            <a:spLocks noGrp="1"/>
          </p:cNvSpPr>
          <p:nvPr>
            <p:ph type="pic" sz="quarter" idx="23" hasCustomPrompt="1"/>
          </p:nvPr>
        </p:nvSpPr>
        <p:spPr>
          <a:xfrm>
            <a:off x="6096000" y="19084"/>
            <a:ext cx="6096000" cy="6838916"/>
          </a:xfrm>
          <a:prstGeom prst="rect">
            <a:avLst/>
          </a:prstGeom>
          <a:pattFill prst="pct5">
            <a:fgClr>
              <a:schemeClr val="accent1"/>
            </a:fgClr>
            <a:bgClr>
              <a:schemeClr val="bg1"/>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normAutofit/>
          </a:bodyPr>
          <a:lstStyle>
            <a:lvl1pPr marL="0" indent="0" algn="ctr">
              <a:buNone/>
              <a:defRPr lang="en-US" sz="1600" b="0">
                <a:solidFill>
                  <a:srgbClr val="003C6A"/>
                </a:solidFill>
              </a:defRPr>
            </a:lvl1pPr>
          </a:lstStyle>
          <a:p>
            <a:pPr lvl="0" algn="ctr"/>
            <a:r>
              <a:rPr lang="en-US" dirty="0"/>
              <a:t>Click icon to insert picture</a:t>
            </a:r>
          </a:p>
        </p:txBody>
      </p:sp>
      <p:sp>
        <p:nvSpPr>
          <p:cNvPr id="7" name="Прямоугольник 11">
            <a:extLst>
              <a:ext uri="{FF2B5EF4-FFF2-40B4-BE49-F238E27FC236}">
                <a16:creationId xmlns:a16="http://schemas.microsoft.com/office/drawing/2014/main" id="{EBB7F0F9-DA9B-304E-8B4D-1F0D7FB6AC25}"/>
              </a:ext>
            </a:extLst>
          </p:cNvPr>
          <p:cNvSpPr/>
          <p:nvPr userDrawn="1"/>
        </p:nvSpPr>
        <p:spPr>
          <a:xfrm>
            <a:off x="530235" y="0"/>
            <a:ext cx="2533779" cy="1524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1142373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Goals/Impac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BC373F7-99BA-1544-84B6-9AB86C8CA43A}"/>
              </a:ext>
            </a:extLst>
          </p:cNvPr>
          <p:cNvSpPr>
            <a:spLocks noGrp="1"/>
          </p:cNvSpPr>
          <p:nvPr>
            <p:ph type="ftr" sz="quarter" idx="10"/>
          </p:nvPr>
        </p:nvSpPr>
        <p:spPr/>
        <p:txBody>
          <a:bodyPr/>
          <a:lstStyle/>
          <a:p>
            <a:r>
              <a:rPr lang="en-US"/>
              <a:t>www.nachc.org</a:t>
            </a:r>
            <a:endParaRPr lang="en-US" dirty="0"/>
          </a:p>
        </p:txBody>
      </p:sp>
      <p:sp>
        <p:nvSpPr>
          <p:cNvPr id="4" name="Slide Number Placeholder 3">
            <a:extLst>
              <a:ext uri="{FF2B5EF4-FFF2-40B4-BE49-F238E27FC236}">
                <a16:creationId xmlns:a16="http://schemas.microsoft.com/office/drawing/2014/main" id="{D36FC18F-3E38-D244-B027-9E0DA467CCB2}"/>
              </a:ext>
            </a:extLst>
          </p:cNvPr>
          <p:cNvSpPr>
            <a:spLocks noGrp="1"/>
          </p:cNvSpPr>
          <p:nvPr>
            <p:ph type="sldNum" sz="quarter" idx="11"/>
          </p:nvPr>
        </p:nvSpPr>
        <p:spPr/>
        <p:txBody>
          <a:bodyPr/>
          <a:lstStyle/>
          <a:p>
            <a:r>
              <a:rPr lang="en-US">
                <a:solidFill>
                  <a:schemeClr val="accent1"/>
                </a:solidFill>
              </a:rPr>
              <a:t>|</a:t>
            </a:r>
            <a:r>
              <a:rPr lang="en-US"/>
              <a:t> </a:t>
            </a:r>
            <a:fld id="{E1AB07C4-F4AD-C942-BAEA-67B4CA5A8891}" type="slidenum">
              <a:rPr lang="en-US" smtClean="0">
                <a:solidFill>
                  <a:schemeClr val="tx2"/>
                </a:solidFill>
              </a:rPr>
              <a:pPr/>
              <a:t>‹#›</a:t>
            </a:fld>
            <a:endParaRPr lang="en-US" dirty="0">
              <a:solidFill>
                <a:schemeClr val="tx2"/>
              </a:solidFill>
            </a:endParaRPr>
          </a:p>
        </p:txBody>
      </p:sp>
      <p:cxnSp>
        <p:nvCxnSpPr>
          <p:cNvPr id="5" name="Straight Connector 4">
            <a:extLst>
              <a:ext uri="{FF2B5EF4-FFF2-40B4-BE49-F238E27FC236}">
                <a16:creationId xmlns:a16="http://schemas.microsoft.com/office/drawing/2014/main" id="{97F058AD-0947-6148-87F6-1786D6084C8A}"/>
              </a:ext>
            </a:extLst>
          </p:cNvPr>
          <p:cNvCxnSpPr/>
          <p:nvPr userDrawn="1"/>
        </p:nvCxnSpPr>
        <p:spPr>
          <a:xfrm>
            <a:off x="4038600" y="2091231"/>
            <a:ext cx="0" cy="3468984"/>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04AC2B3-5A80-0C40-821C-9290BE1224D6}"/>
              </a:ext>
            </a:extLst>
          </p:cNvPr>
          <p:cNvCxnSpPr/>
          <p:nvPr userDrawn="1"/>
        </p:nvCxnSpPr>
        <p:spPr>
          <a:xfrm>
            <a:off x="7848600" y="2155027"/>
            <a:ext cx="0" cy="3468984"/>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BC5411C1-27CC-1D44-8957-A0E962065AFA}"/>
              </a:ext>
            </a:extLst>
          </p:cNvPr>
          <p:cNvSpPr/>
          <p:nvPr userDrawn="1"/>
        </p:nvSpPr>
        <p:spPr>
          <a:xfrm>
            <a:off x="5330639" y="2051886"/>
            <a:ext cx="1211135" cy="1211135"/>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C247BDD8-997B-2240-B992-A8238D461FCA}"/>
              </a:ext>
            </a:extLst>
          </p:cNvPr>
          <p:cNvSpPr/>
          <p:nvPr userDrawn="1"/>
        </p:nvSpPr>
        <p:spPr>
          <a:xfrm>
            <a:off x="9088745" y="2089986"/>
            <a:ext cx="1211135" cy="1211135"/>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884D19F7-8FAD-6343-9756-8BC80D600483}"/>
              </a:ext>
            </a:extLst>
          </p:cNvPr>
          <p:cNvSpPr/>
          <p:nvPr userDrawn="1"/>
        </p:nvSpPr>
        <p:spPr>
          <a:xfrm>
            <a:off x="1433428" y="2089986"/>
            <a:ext cx="1211135" cy="1211135"/>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79803"/>
              </a:solidFill>
            </a:endParaRPr>
          </a:p>
        </p:txBody>
      </p:sp>
      <p:sp>
        <p:nvSpPr>
          <p:cNvPr id="10" name="Text Placeholder 2">
            <a:extLst>
              <a:ext uri="{FF2B5EF4-FFF2-40B4-BE49-F238E27FC236}">
                <a16:creationId xmlns:a16="http://schemas.microsoft.com/office/drawing/2014/main" id="{764B26B3-2878-F247-9247-A9C2F05CD94E}"/>
              </a:ext>
            </a:extLst>
          </p:cNvPr>
          <p:cNvSpPr>
            <a:spLocks noGrp="1"/>
          </p:cNvSpPr>
          <p:nvPr>
            <p:ph type="body" idx="24" hasCustomPrompt="1"/>
          </p:nvPr>
        </p:nvSpPr>
        <p:spPr>
          <a:xfrm>
            <a:off x="1424061" y="2440234"/>
            <a:ext cx="1229868" cy="552225"/>
          </a:xfrm>
          <a:prstGeom prst="rect">
            <a:avLst/>
          </a:prstGeom>
        </p:spPr>
        <p:txBody>
          <a:bodyPr anchor="ctr" anchorCtr="0">
            <a:noAutofit/>
          </a:bodyPr>
          <a:lstStyle>
            <a:lvl1pPr marL="0" indent="0" algn="ctr">
              <a:buNone/>
              <a:defRPr sz="4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30%</a:t>
            </a:r>
          </a:p>
        </p:txBody>
      </p:sp>
      <p:sp>
        <p:nvSpPr>
          <p:cNvPr id="11" name="Прямоугольник 11">
            <a:extLst>
              <a:ext uri="{FF2B5EF4-FFF2-40B4-BE49-F238E27FC236}">
                <a16:creationId xmlns:a16="http://schemas.microsoft.com/office/drawing/2014/main" id="{DE0EBFF7-755D-4846-B97D-E4EFF6F3002F}"/>
              </a:ext>
            </a:extLst>
          </p:cNvPr>
          <p:cNvSpPr/>
          <p:nvPr userDrawn="1"/>
        </p:nvSpPr>
        <p:spPr>
          <a:xfrm>
            <a:off x="530235" y="0"/>
            <a:ext cx="2533779" cy="1524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Заголовок 1">
            <a:extLst>
              <a:ext uri="{FF2B5EF4-FFF2-40B4-BE49-F238E27FC236}">
                <a16:creationId xmlns:a16="http://schemas.microsoft.com/office/drawing/2014/main" id="{E1D4F0A9-DBBE-EB4E-8D50-AC009A0461D2}"/>
              </a:ext>
            </a:extLst>
          </p:cNvPr>
          <p:cNvSpPr>
            <a:spLocks noGrp="1"/>
          </p:cNvSpPr>
          <p:nvPr>
            <p:ph type="title" hasCustomPrompt="1"/>
          </p:nvPr>
        </p:nvSpPr>
        <p:spPr>
          <a:xfrm>
            <a:off x="530235" y="612648"/>
            <a:ext cx="10896600" cy="606552"/>
          </a:xfrm>
          <a:prstGeom prst="rect">
            <a:avLst/>
          </a:prstGeom>
        </p:spPr>
        <p:txBody>
          <a:bodyPr lIns="0" tIns="0" rIns="0" bIns="0"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3600" b="0" i="0" kern="1200" spc="0" baseline="0" dirty="0">
                <a:solidFill>
                  <a:schemeClr val="tx2"/>
                </a:solidFill>
                <a:latin typeface="+mj-lt"/>
                <a:ea typeface="Tahoma" charset="0"/>
                <a:cs typeface="Tahoma" charset="0"/>
              </a:defRPr>
            </a:lvl1pPr>
          </a:lstStyle>
          <a:p>
            <a:r>
              <a:rPr lang="en-US" dirty="0"/>
              <a:t>GOALS/IMPACT/LESSONS LEARNED</a:t>
            </a:r>
            <a:endParaRPr lang="ru-RU" dirty="0"/>
          </a:p>
        </p:txBody>
      </p:sp>
      <p:sp>
        <p:nvSpPr>
          <p:cNvPr id="13" name="Text Placeholder 14">
            <a:extLst>
              <a:ext uri="{FF2B5EF4-FFF2-40B4-BE49-F238E27FC236}">
                <a16:creationId xmlns:a16="http://schemas.microsoft.com/office/drawing/2014/main" id="{EC48DCAE-7FC6-3C4D-9403-F0025330A795}"/>
              </a:ext>
            </a:extLst>
          </p:cNvPr>
          <p:cNvSpPr>
            <a:spLocks noGrp="1"/>
          </p:cNvSpPr>
          <p:nvPr>
            <p:ph type="body" sz="quarter" idx="27" hasCustomPrompt="1"/>
          </p:nvPr>
        </p:nvSpPr>
        <p:spPr>
          <a:xfrm>
            <a:off x="530235" y="3668713"/>
            <a:ext cx="3017520" cy="1947672"/>
          </a:xfrm>
          <a:prstGeom prst="rect">
            <a:avLst/>
          </a:prstGeom>
        </p:spPr>
        <p:txBody>
          <a:bodyPr lIns="0" tIns="0" rIns="0" bIns="0">
            <a:noAutofit/>
          </a:bodyPr>
          <a:lstStyle>
            <a:lvl1pPr marL="0" indent="0">
              <a:buNone/>
              <a:defRPr sz="2400" b="1">
                <a:solidFill>
                  <a:srgbClr val="007CA4"/>
                </a:solidFill>
              </a:defRPr>
            </a:lvl1pPr>
            <a:lvl2pPr marL="0" indent="0">
              <a:buNone/>
              <a:tabLst/>
              <a:defRPr sz="2000">
                <a:solidFill>
                  <a:srgbClr val="003C6A"/>
                </a:solidFill>
              </a:defRPr>
            </a:lvl2pPr>
            <a:lvl3pPr marL="0" indent="0">
              <a:buNone/>
              <a:tabLst/>
              <a:defRPr sz="2000"/>
            </a:lvl3pPr>
            <a:lvl4pPr marL="0" indent="0">
              <a:buNone/>
              <a:tabLst/>
              <a:defRPr sz="2000"/>
            </a:lvl4pPr>
            <a:lvl5pPr marL="0" indent="0">
              <a:buNone/>
              <a:tabLst/>
              <a:defRPr sz="2000"/>
            </a:lvl5pPr>
          </a:lstStyle>
          <a:p>
            <a:pPr lvl="0"/>
            <a:r>
              <a:rPr lang="en-US" dirty="0"/>
              <a:t>Click to edit text</a:t>
            </a:r>
          </a:p>
          <a:p>
            <a:pPr lvl="1"/>
            <a:r>
              <a:rPr lang="en-US" dirty="0"/>
              <a:t>…description</a:t>
            </a:r>
          </a:p>
        </p:txBody>
      </p:sp>
      <p:sp>
        <p:nvSpPr>
          <p:cNvPr id="14" name="Text Placeholder 14">
            <a:extLst>
              <a:ext uri="{FF2B5EF4-FFF2-40B4-BE49-F238E27FC236}">
                <a16:creationId xmlns:a16="http://schemas.microsoft.com/office/drawing/2014/main" id="{9286A419-6399-D744-A3C2-B79ADFDC74DA}"/>
              </a:ext>
            </a:extLst>
          </p:cNvPr>
          <p:cNvSpPr>
            <a:spLocks noGrp="1"/>
          </p:cNvSpPr>
          <p:nvPr>
            <p:ph type="body" sz="quarter" idx="28" hasCustomPrompt="1"/>
          </p:nvPr>
        </p:nvSpPr>
        <p:spPr>
          <a:xfrm>
            <a:off x="4427446" y="3668713"/>
            <a:ext cx="3017520" cy="1943100"/>
          </a:xfrm>
          <a:prstGeom prst="rect">
            <a:avLst/>
          </a:prstGeom>
        </p:spPr>
        <p:txBody>
          <a:bodyPr lIns="0" tIns="0" rIns="0" bIns="0">
            <a:noAutofit/>
          </a:bodyPr>
          <a:lstStyle>
            <a:lvl1pPr marL="0" indent="0">
              <a:buNone/>
              <a:defRPr sz="2400" b="1">
                <a:solidFill>
                  <a:srgbClr val="007CA4"/>
                </a:solidFill>
              </a:defRPr>
            </a:lvl1pPr>
            <a:lvl2pPr marL="0" indent="0">
              <a:buNone/>
              <a:tabLst/>
              <a:defRPr sz="2000">
                <a:solidFill>
                  <a:srgbClr val="003C6A"/>
                </a:solidFill>
              </a:defRPr>
            </a:lvl2pPr>
            <a:lvl3pPr marL="0" indent="0">
              <a:buNone/>
              <a:tabLst/>
              <a:defRPr sz="2000"/>
            </a:lvl3pPr>
            <a:lvl4pPr marL="0" indent="0">
              <a:buNone/>
              <a:tabLst/>
              <a:defRPr sz="2000"/>
            </a:lvl4pPr>
            <a:lvl5pPr marL="0" indent="0">
              <a:buNone/>
              <a:tabLst/>
              <a:defRPr sz="2000"/>
            </a:lvl5pPr>
          </a:lstStyle>
          <a:p>
            <a:pPr lvl="0"/>
            <a:r>
              <a:rPr lang="en-US" dirty="0"/>
              <a:t>Click to edit text</a:t>
            </a:r>
          </a:p>
          <a:p>
            <a:pPr lvl="1"/>
            <a:r>
              <a:rPr lang="en-US" dirty="0"/>
              <a:t>…description</a:t>
            </a:r>
          </a:p>
        </p:txBody>
      </p:sp>
      <p:sp>
        <p:nvSpPr>
          <p:cNvPr id="15" name="Text Placeholder 14">
            <a:extLst>
              <a:ext uri="{FF2B5EF4-FFF2-40B4-BE49-F238E27FC236}">
                <a16:creationId xmlns:a16="http://schemas.microsoft.com/office/drawing/2014/main" id="{33DD657A-37CC-7F47-8AED-90D47A4EE177}"/>
              </a:ext>
            </a:extLst>
          </p:cNvPr>
          <p:cNvSpPr>
            <a:spLocks noGrp="1"/>
          </p:cNvSpPr>
          <p:nvPr>
            <p:ph type="body" sz="quarter" idx="29" hasCustomPrompt="1"/>
          </p:nvPr>
        </p:nvSpPr>
        <p:spPr>
          <a:xfrm>
            <a:off x="8260080" y="3668713"/>
            <a:ext cx="3017520" cy="1943100"/>
          </a:xfrm>
          <a:prstGeom prst="rect">
            <a:avLst/>
          </a:prstGeom>
        </p:spPr>
        <p:txBody>
          <a:bodyPr lIns="0" tIns="0" rIns="0" bIns="0">
            <a:noAutofit/>
          </a:bodyPr>
          <a:lstStyle>
            <a:lvl1pPr marL="0" indent="0">
              <a:buNone/>
              <a:defRPr sz="2400" b="1">
                <a:solidFill>
                  <a:srgbClr val="007CA4"/>
                </a:solidFill>
              </a:defRPr>
            </a:lvl1pPr>
            <a:lvl2pPr marL="0" indent="0">
              <a:buNone/>
              <a:tabLst/>
              <a:defRPr sz="2000">
                <a:solidFill>
                  <a:srgbClr val="003C6A"/>
                </a:solidFill>
              </a:defRPr>
            </a:lvl2pPr>
            <a:lvl3pPr marL="0" indent="0">
              <a:buNone/>
              <a:tabLst/>
              <a:defRPr sz="2000"/>
            </a:lvl3pPr>
            <a:lvl4pPr marL="0" indent="0">
              <a:buNone/>
              <a:tabLst/>
              <a:defRPr sz="2000"/>
            </a:lvl4pPr>
            <a:lvl5pPr marL="0" indent="0">
              <a:buNone/>
              <a:tabLst/>
              <a:defRPr sz="2000"/>
            </a:lvl5pPr>
          </a:lstStyle>
          <a:p>
            <a:pPr lvl="0"/>
            <a:r>
              <a:rPr lang="en-US" dirty="0"/>
              <a:t>Click to edit text</a:t>
            </a:r>
          </a:p>
          <a:p>
            <a:pPr lvl="1"/>
            <a:r>
              <a:rPr lang="en-US" dirty="0"/>
              <a:t>…description</a:t>
            </a:r>
          </a:p>
        </p:txBody>
      </p:sp>
      <p:sp>
        <p:nvSpPr>
          <p:cNvPr id="16" name="Picture Placeholder 34">
            <a:extLst>
              <a:ext uri="{FF2B5EF4-FFF2-40B4-BE49-F238E27FC236}">
                <a16:creationId xmlns:a16="http://schemas.microsoft.com/office/drawing/2014/main" id="{6C097003-D77A-564A-99DC-5E0E418CC311}"/>
              </a:ext>
            </a:extLst>
          </p:cNvPr>
          <p:cNvSpPr>
            <a:spLocks noGrp="1"/>
          </p:cNvSpPr>
          <p:nvPr>
            <p:ph type="pic" sz="quarter" idx="30" hasCustomPrompt="1"/>
          </p:nvPr>
        </p:nvSpPr>
        <p:spPr>
          <a:xfrm>
            <a:off x="9088746" y="2089986"/>
            <a:ext cx="1211132" cy="1211135"/>
          </a:xfrm>
          <a:prstGeom prst="ellipse">
            <a:avLst/>
          </a:prstGeom>
          <a:noFill/>
        </p:spPr>
        <p:txBody>
          <a:bodyPr>
            <a:noAutofit/>
          </a:bodyPr>
          <a:lstStyle>
            <a:lvl1pPr marL="0" indent="0" algn="ctr">
              <a:lnSpc>
                <a:spcPts val="1460"/>
              </a:lnSpc>
              <a:buNone/>
              <a:defRPr sz="1400" b="1">
                <a:solidFill>
                  <a:schemeClr val="bg1"/>
                </a:solidFill>
              </a:defRPr>
            </a:lvl1pPr>
          </a:lstStyle>
          <a:p>
            <a:r>
              <a:rPr lang="en-US" dirty="0"/>
              <a:t>Insert icon or use text box</a:t>
            </a:r>
          </a:p>
        </p:txBody>
      </p:sp>
      <p:sp>
        <p:nvSpPr>
          <p:cNvPr id="17" name="Picture Placeholder 34">
            <a:extLst>
              <a:ext uri="{FF2B5EF4-FFF2-40B4-BE49-F238E27FC236}">
                <a16:creationId xmlns:a16="http://schemas.microsoft.com/office/drawing/2014/main" id="{B3477C7F-92AF-A443-B967-328551C7E3B6}"/>
              </a:ext>
            </a:extLst>
          </p:cNvPr>
          <p:cNvSpPr>
            <a:spLocks noGrp="1"/>
          </p:cNvSpPr>
          <p:nvPr>
            <p:ph type="pic" sz="quarter" idx="31" hasCustomPrompt="1"/>
          </p:nvPr>
        </p:nvSpPr>
        <p:spPr>
          <a:xfrm>
            <a:off x="5321500" y="2056935"/>
            <a:ext cx="1211132" cy="1211135"/>
          </a:xfrm>
          <a:prstGeom prst="ellipse">
            <a:avLst/>
          </a:prstGeom>
          <a:noFill/>
        </p:spPr>
        <p:txBody>
          <a:bodyPr>
            <a:noAutofit/>
          </a:bodyPr>
          <a:lstStyle>
            <a:lvl1pPr marL="0" indent="0" algn="ctr">
              <a:lnSpc>
                <a:spcPts val="1460"/>
              </a:lnSpc>
              <a:buNone/>
              <a:defRPr sz="1400" b="1">
                <a:solidFill>
                  <a:schemeClr val="bg1"/>
                </a:solidFill>
              </a:defRPr>
            </a:lvl1pPr>
          </a:lstStyle>
          <a:p>
            <a:r>
              <a:rPr lang="en-US" dirty="0"/>
              <a:t>Insert icon or use text box</a:t>
            </a:r>
          </a:p>
        </p:txBody>
      </p:sp>
    </p:spTree>
    <p:extLst>
      <p:ext uri="{BB962C8B-B14F-4D97-AF65-F5344CB8AC3E}">
        <p14:creationId xmlns:p14="http://schemas.microsoft.com/office/powerpoint/2010/main" val="25218535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6E7059F-EC73-604A-9F7E-1E21B5727714}"/>
              </a:ext>
            </a:extLst>
          </p:cNvPr>
          <p:cNvSpPr>
            <a:spLocks noGrp="1"/>
          </p:cNvSpPr>
          <p:nvPr>
            <p:ph type="ftr" sz="quarter" idx="10"/>
          </p:nvPr>
        </p:nvSpPr>
        <p:spPr/>
        <p:txBody>
          <a:bodyPr/>
          <a:lstStyle/>
          <a:p>
            <a:r>
              <a:rPr lang="en-US"/>
              <a:t>www.nachc.org</a:t>
            </a:r>
            <a:endParaRPr lang="en-US" dirty="0"/>
          </a:p>
        </p:txBody>
      </p:sp>
      <p:sp>
        <p:nvSpPr>
          <p:cNvPr id="4" name="Slide Number Placeholder 3">
            <a:extLst>
              <a:ext uri="{FF2B5EF4-FFF2-40B4-BE49-F238E27FC236}">
                <a16:creationId xmlns:a16="http://schemas.microsoft.com/office/drawing/2014/main" id="{749F6A5B-4DD2-AE4E-A3BE-1B2A87CCB75A}"/>
              </a:ext>
            </a:extLst>
          </p:cNvPr>
          <p:cNvSpPr>
            <a:spLocks noGrp="1"/>
          </p:cNvSpPr>
          <p:nvPr>
            <p:ph type="sldNum" sz="quarter" idx="11"/>
          </p:nvPr>
        </p:nvSpPr>
        <p:spPr/>
        <p:txBody>
          <a:bodyPr/>
          <a:lstStyle/>
          <a:p>
            <a:r>
              <a:rPr lang="en-US">
                <a:solidFill>
                  <a:schemeClr val="accent1"/>
                </a:solidFill>
              </a:rPr>
              <a:t>|</a:t>
            </a:r>
            <a:r>
              <a:rPr lang="en-US"/>
              <a:t> </a:t>
            </a:r>
            <a:fld id="{E1AB07C4-F4AD-C942-BAEA-67B4CA5A8891}" type="slidenum">
              <a:rPr lang="en-US" smtClean="0">
                <a:solidFill>
                  <a:schemeClr val="tx2"/>
                </a:solidFill>
              </a:rPr>
              <a:pPr/>
              <a:t>‹#›</a:t>
            </a:fld>
            <a:endParaRPr lang="en-US" dirty="0">
              <a:solidFill>
                <a:schemeClr val="tx2"/>
              </a:solidFill>
            </a:endParaRPr>
          </a:p>
        </p:txBody>
      </p:sp>
      <p:sp>
        <p:nvSpPr>
          <p:cNvPr id="5" name="Text Placeholder 14">
            <a:extLst>
              <a:ext uri="{FF2B5EF4-FFF2-40B4-BE49-F238E27FC236}">
                <a16:creationId xmlns:a16="http://schemas.microsoft.com/office/drawing/2014/main" id="{E07C0F95-AA63-9842-A77A-8ED10D36871E}"/>
              </a:ext>
            </a:extLst>
          </p:cNvPr>
          <p:cNvSpPr>
            <a:spLocks noGrp="1"/>
          </p:cNvSpPr>
          <p:nvPr>
            <p:ph type="body" sz="quarter" idx="27" hasCustomPrompt="1"/>
          </p:nvPr>
        </p:nvSpPr>
        <p:spPr>
          <a:xfrm>
            <a:off x="0" y="1371600"/>
            <a:ext cx="3200400" cy="3939213"/>
          </a:xfrm>
          <a:prstGeom prst="rect">
            <a:avLst/>
          </a:prstGeom>
          <a:solidFill>
            <a:srgbClr val="E9F5FC"/>
          </a:solidFill>
        </p:spPr>
        <p:txBody>
          <a:bodyPr wrap="square" lIns="548640" tIns="274320" rIns="182880" bIns="0">
            <a:noAutofit/>
          </a:bodyPr>
          <a:lstStyle>
            <a:lvl1pPr marL="0" indent="0">
              <a:buNone/>
              <a:defRPr sz="2400" b="1">
                <a:solidFill>
                  <a:srgbClr val="007CA4"/>
                </a:solidFill>
              </a:defRPr>
            </a:lvl1pPr>
            <a:lvl2pPr marL="0" marR="0" indent="0" algn="l" defTabSz="914400" rtl="0" eaLnBrk="1" fontAlgn="auto" latinLnBrk="0" hangingPunct="1">
              <a:lnSpc>
                <a:spcPts val="2020"/>
              </a:lnSpc>
              <a:spcBef>
                <a:spcPts val="500"/>
              </a:spcBef>
              <a:spcAft>
                <a:spcPts val="0"/>
              </a:spcAft>
              <a:buClrTx/>
              <a:buSzTx/>
              <a:buFont typeface="Arial" panose="020B0604020202020204" pitchFamily="34" charset="0"/>
              <a:buNone/>
              <a:tabLst/>
              <a:defRPr lang="en-US" sz="1600" smtClean="0">
                <a:solidFill>
                  <a:schemeClr val="tx2"/>
                </a:solidFill>
                <a:effectLst/>
              </a:defRPr>
            </a:lvl2pPr>
            <a:lvl3pPr marL="0" indent="0">
              <a:buNone/>
              <a:tabLst/>
              <a:defRPr sz="2000"/>
            </a:lvl3pPr>
            <a:lvl4pPr marL="0" indent="0">
              <a:buNone/>
              <a:tabLst/>
              <a:defRPr sz="2000"/>
            </a:lvl4pPr>
            <a:lvl5pPr marL="0" indent="0">
              <a:buNone/>
              <a:tabLst/>
              <a:defRPr sz="2000"/>
            </a:lvl5pPr>
          </a:lstStyle>
          <a:p>
            <a:pPr lvl="0"/>
            <a:r>
              <a:rPr lang="en-US" dirty="0"/>
              <a:t>Click to edit text</a:t>
            </a:r>
          </a:p>
          <a:p>
            <a:pPr marL="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dirty="0">
                <a:effectLst/>
                <a:latin typeface="Open Sans" panose="020B0606030504020204" pitchFamily="34" charset="0"/>
              </a:rPr>
              <a:t>…description, supporting information.</a:t>
            </a:r>
          </a:p>
          <a:p>
            <a:pPr lvl="1"/>
            <a:endParaRPr lang="en-US" dirty="0"/>
          </a:p>
        </p:txBody>
      </p:sp>
      <p:sp>
        <p:nvSpPr>
          <p:cNvPr id="6" name="Text Placeholder 14">
            <a:extLst>
              <a:ext uri="{FF2B5EF4-FFF2-40B4-BE49-F238E27FC236}">
                <a16:creationId xmlns:a16="http://schemas.microsoft.com/office/drawing/2014/main" id="{2832C13B-6ECE-A145-AC34-6D4AD50D2953}"/>
              </a:ext>
            </a:extLst>
          </p:cNvPr>
          <p:cNvSpPr>
            <a:spLocks noGrp="1"/>
          </p:cNvSpPr>
          <p:nvPr>
            <p:ph type="body" sz="quarter" idx="28" hasCustomPrompt="1"/>
          </p:nvPr>
        </p:nvSpPr>
        <p:spPr>
          <a:xfrm>
            <a:off x="3352800" y="1371600"/>
            <a:ext cx="2834640" cy="3939213"/>
          </a:xfrm>
          <a:prstGeom prst="rect">
            <a:avLst/>
          </a:prstGeom>
          <a:solidFill>
            <a:srgbClr val="E9F5FC"/>
          </a:solidFill>
        </p:spPr>
        <p:txBody>
          <a:bodyPr wrap="square" lIns="182880" tIns="274320" rIns="182880" bIns="0">
            <a:noAutofit/>
          </a:bodyPr>
          <a:lstStyle>
            <a:lvl1pPr marL="0" indent="0">
              <a:buNone/>
              <a:defRPr sz="2400" b="1">
                <a:solidFill>
                  <a:srgbClr val="007CA4"/>
                </a:solidFill>
              </a:defRPr>
            </a:lvl1pPr>
            <a:lvl2pPr marL="0" marR="0" indent="0" algn="l" defTabSz="914400" rtl="0" eaLnBrk="1" fontAlgn="auto" latinLnBrk="0" hangingPunct="1">
              <a:lnSpc>
                <a:spcPts val="2020"/>
              </a:lnSpc>
              <a:spcBef>
                <a:spcPts val="500"/>
              </a:spcBef>
              <a:spcAft>
                <a:spcPts val="0"/>
              </a:spcAft>
              <a:buClrTx/>
              <a:buSzTx/>
              <a:buFont typeface="Arial" panose="020B0604020202020204" pitchFamily="34" charset="0"/>
              <a:buNone/>
              <a:tabLst/>
              <a:defRPr lang="en-US" sz="1600" smtClean="0">
                <a:solidFill>
                  <a:schemeClr val="tx2"/>
                </a:solidFill>
                <a:effectLst/>
              </a:defRPr>
            </a:lvl2pPr>
            <a:lvl3pPr marL="0" indent="0">
              <a:buNone/>
              <a:tabLst/>
              <a:defRPr sz="2000"/>
            </a:lvl3pPr>
            <a:lvl4pPr marL="0" indent="0">
              <a:buNone/>
              <a:tabLst/>
              <a:defRPr sz="2000"/>
            </a:lvl4pPr>
            <a:lvl5pPr marL="0" indent="0">
              <a:buNone/>
              <a:tabLst/>
              <a:defRPr sz="2000"/>
            </a:lvl5pPr>
          </a:lstStyle>
          <a:p>
            <a:pPr lvl="0"/>
            <a:r>
              <a:rPr lang="en-US" dirty="0"/>
              <a:t>Click to edit text</a:t>
            </a:r>
          </a:p>
          <a:p>
            <a:pPr marL="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dirty="0">
                <a:effectLst/>
                <a:latin typeface="Open Sans" panose="020B0606030504020204" pitchFamily="34" charset="0"/>
              </a:rPr>
              <a:t>…description, supporting information.</a:t>
            </a:r>
          </a:p>
          <a:p>
            <a:pPr lvl="1"/>
            <a:endParaRPr lang="en-US" dirty="0"/>
          </a:p>
        </p:txBody>
      </p:sp>
      <p:sp>
        <p:nvSpPr>
          <p:cNvPr id="7" name="Text Placeholder 14">
            <a:extLst>
              <a:ext uri="{FF2B5EF4-FFF2-40B4-BE49-F238E27FC236}">
                <a16:creationId xmlns:a16="http://schemas.microsoft.com/office/drawing/2014/main" id="{DA111E8C-9D86-294C-8F42-A1ABA94ABC39}"/>
              </a:ext>
            </a:extLst>
          </p:cNvPr>
          <p:cNvSpPr>
            <a:spLocks noGrp="1"/>
          </p:cNvSpPr>
          <p:nvPr>
            <p:ph type="body" sz="quarter" idx="29" hasCustomPrompt="1"/>
          </p:nvPr>
        </p:nvSpPr>
        <p:spPr>
          <a:xfrm>
            <a:off x="6337799" y="1371600"/>
            <a:ext cx="2834640" cy="3939213"/>
          </a:xfrm>
          <a:prstGeom prst="rect">
            <a:avLst/>
          </a:prstGeom>
          <a:solidFill>
            <a:srgbClr val="E9F5FC"/>
          </a:solidFill>
        </p:spPr>
        <p:txBody>
          <a:bodyPr wrap="square" lIns="182880" tIns="274320" rIns="182880" bIns="0">
            <a:noAutofit/>
          </a:bodyPr>
          <a:lstStyle>
            <a:lvl1pPr marL="0" indent="0">
              <a:buNone/>
              <a:defRPr sz="2400" b="1">
                <a:solidFill>
                  <a:srgbClr val="007CA4"/>
                </a:solidFill>
              </a:defRPr>
            </a:lvl1pPr>
            <a:lvl2pPr marL="0" marR="0" indent="0" algn="l" defTabSz="914400" rtl="0" eaLnBrk="1" fontAlgn="auto" latinLnBrk="0" hangingPunct="1">
              <a:lnSpc>
                <a:spcPts val="2020"/>
              </a:lnSpc>
              <a:spcBef>
                <a:spcPts val="500"/>
              </a:spcBef>
              <a:spcAft>
                <a:spcPts val="0"/>
              </a:spcAft>
              <a:buClrTx/>
              <a:buSzTx/>
              <a:buFont typeface="Arial" panose="020B0604020202020204" pitchFamily="34" charset="0"/>
              <a:buNone/>
              <a:tabLst/>
              <a:defRPr lang="en-US" sz="1600" smtClean="0">
                <a:solidFill>
                  <a:schemeClr val="tx2"/>
                </a:solidFill>
                <a:effectLst/>
              </a:defRPr>
            </a:lvl2pPr>
            <a:lvl3pPr marL="0" indent="0">
              <a:buNone/>
              <a:tabLst/>
              <a:defRPr sz="2000"/>
            </a:lvl3pPr>
            <a:lvl4pPr marL="0" indent="0">
              <a:buNone/>
              <a:tabLst/>
              <a:defRPr sz="2000"/>
            </a:lvl4pPr>
            <a:lvl5pPr marL="0" indent="0">
              <a:buNone/>
              <a:tabLst/>
              <a:defRPr sz="2000"/>
            </a:lvl5pPr>
          </a:lstStyle>
          <a:p>
            <a:pPr lvl="0"/>
            <a:r>
              <a:rPr lang="en-US" dirty="0"/>
              <a:t>Click to edit text</a:t>
            </a:r>
          </a:p>
          <a:p>
            <a:pPr marL="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dirty="0">
                <a:effectLst/>
                <a:latin typeface="Open Sans" panose="020B0606030504020204" pitchFamily="34" charset="0"/>
              </a:rPr>
              <a:t>…description, supporting information.</a:t>
            </a:r>
          </a:p>
          <a:p>
            <a:pPr lvl="1"/>
            <a:endParaRPr lang="en-US" dirty="0"/>
          </a:p>
        </p:txBody>
      </p:sp>
      <p:sp>
        <p:nvSpPr>
          <p:cNvPr id="8" name="Text Placeholder 14">
            <a:extLst>
              <a:ext uri="{FF2B5EF4-FFF2-40B4-BE49-F238E27FC236}">
                <a16:creationId xmlns:a16="http://schemas.microsoft.com/office/drawing/2014/main" id="{4991A051-EF5E-744B-A036-978929E72400}"/>
              </a:ext>
            </a:extLst>
          </p:cNvPr>
          <p:cNvSpPr>
            <a:spLocks noGrp="1"/>
          </p:cNvSpPr>
          <p:nvPr>
            <p:ph type="body" sz="quarter" idx="30" hasCustomPrompt="1"/>
          </p:nvPr>
        </p:nvSpPr>
        <p:spPr>
          <a:xfrm>
            <a:off x="9322798" y="1371600"/>
            <a:ext cx="2869202" cy="3939213"/>
          </a:xfrm>
          <a:prstGeom prst="rect">
            <a:avLst/>
          </a:prstGeom>
          <a:solidFill>
            <a:srgbClr val="E9F5FC"/>
          </a:solidFill>
        </p:spPr>
        <p:txBody>
          <a:bodyPr wrap="square" lIns="182880" tIns="274320" rIns="320040" bIns="0">
            <a:noAutofit/>
          </a:bodyPr>
          <a:lstStyle>
            <a:lvl1pPr marL="0" indent="0">
              <a:buNone/>
              <a:defRPr sz="2400" b="1">
                <a:solidFill>
                  <a:srgbClr val="007CA4"/>
                </a:solidFill>
              </a:defRPr>
            </a:lvl1pPr>
            <a:lvl2pPr marL="0" marR="0" indent="0" algn="l" defTabSz="914400" rtl="0" eaLnBrk="1" fontAlgn="auto" latinLnBrk="0" hangingPunct="1">
              <a:lnSpc>
                <a:spcPts val="2020"/>
              </a:lnSpc>
              <a:spcBef>
                <a:spcPts val="500"/>
              </a:spcBef>
              <a:spcAft>
                <a:spcPts val="0"/>
              </a:spcAft>
              <a:buClrTx/>
              <a:buSzTx/>
              <a:buFont typeface="Arial" panose="020B0604020202020204" pitchFamily="34" charset="0"/>
              <a:buNone/>
              <a:tabLst/>
              <a:defRPr lang="en-US" sz="1600" smtClean="0">
                <a:solidFill>
                  <a:schemeClr val="tx2"/>
                </a:solidFill>
                <a:effectLst/>
              </a:defRPr>
            </a:lvl2pPr>
            <a:lvl3pPr marL="0" indent="0">
              <a:buNone/>
              <a:tabLst/>
              <a:defRPr sz="2000"/>
            </a:lvl3pPr>
            <a:lvl4pPr marL="0" indent="0">
              <a:buNone/>
              <a:tabLst/>
              <a:defRPr sz="2000"/>
            </a:lvl4pPr>
            <a:lvl5pPr marL="0" indent="0">
              <a:buNone/>
              <a:tabLst/>
              <a:defRPr sz="2000"/>
            </a:lvl5pPr>
          </a:lstStyle>
          <a:p>
            <a:pPr lvl="0"/>
            <a:r>
              <a:rPr lang="en-US" dirty="0"/>
              <a:t>Click to edit text</a:t>
            </a:r>
          </a:p>
          <a:p>
            <a:pPr marL="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dirty="0">
                <a:effectLst/>
                <a:latin typeface="Open Sans" panose="020B0606030504020204" pitchFamily="34" charset="0"/>
              </a:rPr>
              <a:t>…description, supporting information.</a:t>
            </a:r>
          </a:p>
          <a:p>
            <a:pPr lvl="1"/>
            <a:endParaRPr lang="en-US" dirty="0"/>
          </a:p>
        </p:txBody>
      </p:sp>
      <p:sp>
        <p:nvSpPr>
          <p:cNvPr id="9" name="Заголовок 1">
            <a:extLst>
              <a:ext uri="{FF2B5EF4-FFF2-40B4-BE49-F238E27FC236}">
                <a16:creationId xmlns:a16="http://schemas.microsoft.com/office/drawing/2014/main" id="{7E6E4922-E32B-4341-B1BA-1A8A953FC4E0}"/>
              </a:ext>
            </a:extLst>
          </p:cNvPr>
          <p:cNvSpPr>
            <a:spLocks noGrp="1"/>
          </p:cNvSpPr>
          <p:nvPr>
            <p:ph type="title" hasCustomPrompt="1"/>
          </p:nvPr>
        </p:nvSpPr>
        <p:spPr>
          <a:xfrm>
            <a:off x="528986" y="612648"/>
            <a:ext cx="6598250" cy="530352"/>
          </a:xfrm>
          <a:prstGeom prst="rect">
            <a:avLst/>
          </a:prstGeom>
        </p:spPr>
        <p:txBody>
          <a:bodyPr lIns="0" tIns="0" rIns="0" bIns="0"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3600" b="0" i="0" kern="1200" spc="0" baseline="0" dirty="0">
                <a:solidFill>
                  <a:schemeClr val="tx2"/>
                </a:solidFill>
                <a:latin typeface="+mj-lt"/>
                <a:ea typeface="Tahoma" charset="0"/>
                <a:cs typeface="Tahoma" charset="0"/>
              </a:defRPr>
            </a:lvl1pPr>
          </a:lstStyle>
          <a:p>
            <a:r>
              <a:rPr lang="en-US" dirty="0"/>
              <a:t>COMPARISON</a:t>
            </a:r>
            <a:endParaRPr lang="ru-RU" dirty="0"/>
          </a:p>
        </p:txBody>
      </p:sp>
      <p:sp>
        <p:nvSpPr>
          <p:cNvPr id="10" name="Прямоугольник 11">
            <a:extLst>
              <a:ext uri="{FF2B5EF4-FFF2-40B4-BE49-F238E27FC236}">
                <a16:creationId xmlns:a16="http://schemas.microsoft.com/office/drawing/2014/main" id="{48B04ACD-4516-2C47-9C41-C0BCCE3BF497}"/>
              </a:ext>
            </a:extLst>
          </p:cNvPr>
          <p:cNvSpPr/>
          <p:nvPr userDrawn="1"/>
        </p:nvSpPr>
        <p:spPr>
          <a:xfrm>
            <a:off x="530235" y="0"/>
            <a:ext cx="2533779" cy="1524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Text Placeholder 15">
            <a:extLst>
              <a:ext uri="{FF2B5EF4-FFF2-40B4-BE49-F238E27FC236}">
                <a16:creationId xmlns:a16="http://schemas.microsoft.com/office/drawing/2014/main" id="{EB6FD645-8204-F148-9F00-1C1416D810BB}"/>
              </a:ext>
            </a:extLst>
          </p:cNvPr>
          <p:cNvSpPr>
            <a:spLocks noGrp="1"/>
          </p:cNvSpPr>
          <p:nvPr>
            <p:ph type="body" sz="quarter" idx="31" hasCustomPrompt="1"/>
          </p:nvPr>
        </p:nvSpPr>
        <p:spPr>
          <a:xfrm>
            <a:off x="0" y="5273114"/>
            <a:ext cx="12192000" cy="757237"/>
          </a:xfrm>
          <a:prstGeom prst="rect">
            <a:avLst/>
          </a:prstGeom>
          <a:solidFill>
            <a:srgbClr val="61ABC1"/>
          </a:solidFill>
          <a:ln w="31750">
            <a:noFill/>
          </a:ln>
        </p:spPr>
        <p:txBody>
          <a:bodyPr lIns="548640" tIns="91440" rIns="548640"/>
          <a:lstStyle>
            <a:lvl1pPr marL="0" indent="0">
              <a:buNone/>
              <a:defRPr sz="1800">
                <a:solidFill>
                  <a:schemeClr val="bg1"/>
                </a:solidFill>
              </a:defRPr>
            </a:lvl1pPr>
          </a:lstStyle>
          <a:p>
            <a:pPr lvl="0"/>
            <a:r>
              <a:rPr lang="en-US" dirty="0"/>
              <a:t>Body text should be 16 pt., Calibri font</a:t>
            </a:r>
          </a:p>
        </p:txBody>
      </p:sp>
    </p:spTree>
    <p:extLst>
      <p:ext uri="{BB962C8B-B14F-4D97-AF65-F5344CB8AC3E}">
        <p14:creationId xmlns:p14="http://schemas.microsoft.com/office/powerpoint/2010/main" val="6645431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Al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335" r="302"/>
          <a:stretch/>
        </p:blipFill>
        <p:spPr>
          <a:xfrm>
            <a:off x="0" y="0"/>
            <a:ext cx="12192000" cy="6858000"/>
          </a:xfrm>
          <a:prstGeom prst="rect">
            <a:avLst/>
          </a:prstGeom>
        </p:spPr>
      </p:pic>
      <p:sp>
        <p:nvSpPr>
          <p:cNvPr id="3" name="Rectangle 2"/>
          <p:cNvSpPr/>
          <p:nvPr userDrawn="1"/>
        </p:nvSpPr>
        <p:spPr>
          <a:xfrm>
            <a:off x="1" y="1212832"/>
            <a:ext cx="9819502" cy="44323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40282" y="4497859"/>
            <a:ext cx="990938" cy="999359"/>
          </a:xfrm>
          <a:prstGeom prst="rect">
            <a:avLst/>
          </a:prstGeom>
        </p:spPr>
      </p:pic>
      <p:pic>
        <p:nvPicPr>
          <p:cNvPr id="12" name="Picture 11"/>
          <p:cNvPicPr>
            <a:picLocks noChangeAspect="1"/>
          </p:cNvPicPr>
          <p:nvPr userDrawn="1"/>
        </p:nvPicPr>
        <p:blipFill rotWithShape="1">
          <a:blip r:embed="rId4" cstate="print">
            <a:extLst>
              <a:ext uri="{28A0092B-C50C-407E-A947-70E740481C1C}">
                <a14:useLocalDpi xmlns:a14="http://schemas.microsoft.com/office/drawing/2010/main" val="0"/>
              </a:ext>
            </a:extLst>
          </a:blip>
          <a:srcRect l="64"/>
          <a:stretch/>
        </p:blipFill>
        <p:spPr>
          <a:xfrm>
            <a:off x="394737" y="4580237"/>
            <a:ext cx="2150809" cy="772691"/>
          </a:xfrm>
          <a:prstGeom prst="rect">
            <a:avLst/>
          </a:prstGeom>
        </p:spPr>
      </p:pic>
      <p:pic>
        <p:nvPicPr>
          <p:cNvPr id="4" name="Picture 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1212832"/>
            <a:ext cx="5888736" cy="1487424"/>
          </a:xfrm>
          <a:prstGeom prst="rect">
            <a:avLst/>
          </a:prstGeom>
        </p:spPr>
      </p:pic>
      <p:sp>
        <p:nvSpPr>
          <p:cNvPr id="9" name="Subtitle 2"/>
          <p:cNvSpPr>
            <a:spLocks noGrp="1"/>
          </p:cNvSpPr>
          <p:nvPr>
            <p:ph type="subTitle" idx="1"/>
          </p:nvPr>
        </p:nvSpPr>
        <p:spPr>
          <a:xfrm>
            <a:off x="394737" y="2191190"/>
            <a:ext cx="9012874" cy="2306669"/>
          </a:xfrm>
        </p:spPr>
        <p:txBody>
          <a:bodyPr anchor="ctr">
            <a:normAutofit/>
          </a:bodyPr>
          <a:lstStyle>
            <a:lvl1pPr marL="0" indent="0" algn="l">
              <a:buNone/>
              <a:defRPr sz="48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Tree>
    <p:extLst>
      <p:ext uri="{BB962C8B-B14F-4D97-AF65-F5344CB8AC3E}">
        <p14:creationId xmlns:p14="http://schemas.microsoft.com/office/powerpoint/2010/main" val="19882475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ull Color Slide">
    <p:spTree>
      <p:nvGrpSpPr>
        <p:cNvPr id="1" name=""/>
        <p:cNvGrpSpPr/>
        <p:nvPr/>
      </p:nvGrpSpPr>
      <p:grpSpPr>
        <a:xfrm>
          <a:off x="0" y="0"/>
          <a:ext cx="0" cy="0"/>
          <a:chOff x="0" y="0"/>
          <a:chExt cx="0" cy="0"/>
        </a:xfrm>
      </p:grpSpPr>
      <p:sp>
        <p:nvSpPr>
          <p:cNvPr id="8" name="Прямоугольник 12">
            <a:extLst>
              <a:ext uri="{FF2B5EF4-FFF2-40B4-BE49-F238E27FC236}">
                <a16:creationId xmlns:a16="http://schemas.microsoft.com/office/drawing/2014/main" id="{D10E48BE-F25D-9947-B280-6CD7B69429FA}"/>
              </a:ext>
            </a:extLst>
          </p:cNvPr>
          <p:cNvSpPr/>
          <p:nvPr userDrawn="1"/>
        </p:nvSpPr>
        <p:spPr>
          <a:xfrm>
            <a:off x="6092048" y="4580731"/>
            <a:ext cx="6099952" cy="2277269"/>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5" name="Прямоугольник 1">
            <a:extLst>
              <a:ext uri="{FF2B5EF4-FFF2-40B4-BE49-F238E27FC236}">
                <a16:creationId xmlns:a16="http://schemas.microsoft.com/office/drawing/2014/main" id="{B4A55A54-66B9-B348-9EB6-331E2D3F4BB6}"/>
              </a:ext>
            </a:extLst>
          </p:cNvPr>
          <p:cNvSpPr/>
          <p:nvPr userDrawn="1"/>
        </p:nvSpPr>
        <p:spPr>
          <a:xfrm>
            <a:off x="0" y="0"/>
            <a:ext cx="12192000" cy="4594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7" name="Заголовок 1">
            <a:extLst>
              <a:ext uri="{FF2B5EF4-FFF2-40B4-BE49-F238E27FC236}">
                <a16:creationId xmlns:a16="http://schemas.microsoft.com/office/drawing/2014/main" id="{CD6181D4-27DB-5843-95B7-451623DBD416}"/>
              </a:ext>
            </a:extLst>
          </p:cNvPr>
          <p:cNvSpPr>
            <a:spLocks noGrp="1"/>
          </p:cNvSpPr>
          <p:nvPr>
            <p:ph type="title" hasCustomPrompt="1"/>
          </p:nvPr>
        </p:nvSpPr>
        <p:spPr>
          <a:xfrm>
            <a:off x="530235" y="612648"/>
            <a:ext cx="11201400" cy="606552"/>
          </a:xfrm>
          <a:prstGeom prst="rect">
            <a:avLst/>
          </a:prstGeom>
        </p:spPr>
        <p:txBody>
          <a:bodyPr lIns="0" tIns="0" rIns="0" bIns="0"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3600" b="0" i="0" kern="1200" spc="0" baseline="0" dirty="0">
                <a:solidFill>
                  <a:schemeClr val="bg1"/>
                </a:solidFill>
                <a:latin typeface="+mj-lt"/>
                <a:ea typeface="Tahoma" charset="0"/>
                <a:cs typeface="Tahoma" charset="0"/>
              </a:defRPr>
            </a:lvl1pPr>
          </a:lstStyle>
          <a:p>
            <a:r>
              <a:rPr lang="en-US" dirty="0"/>
              <a:t>SLIDE TITLE</a:t>
            </a:r>
            <a:endParaRPr lang="ru-RU" dirty="0"/>
          </a:p>
        </p:txBody>
      </p:sp>
      <p:sp>
        <p:nvSpPr>
          <p:cNvPr id="9" name="Текст 3">
            <a:extLst>
              <a:ext uri="{FF2B5EF4-FFF2-40B4-BE49-F238E27FC236}">
                <a16:creationId xmlns:a16="http://schemas.microsoft.com/office/drawing/2014/main" id="{22FDD866-CA74-3440-9594-DD67770BF9F8}"/>
              </a:ext>
            </a:extLst>
          </p:cNvPr>
          <p:cNvSpPr>
            <a:spLocks noGrp="1"/>
          </p:cNvSpPr>
          <p:nvPr>
            <p:ph type="body" sz="quarter" idx="21" hasCustomPrompt="1"/>
          </p:nvPr>
        </p:nvSpPr>
        <p:spPr>
          <a:xfrm>
            <a:off x="530235" y="1219200"/>
            <a:ext cx="5322489" cy="1930185"/>
          </a:xfrm>
          <a:prstGeom prst="rect">
            <a:avLst/>
          </a:prstGeom>
        </p:spPr>
        <p:txBody>
          <a:bodyPr lIns="0" tIns="0" rIns="0" bIns="0">
            <a:noAutofit/>
          </a:bodyPr>
          <a:lstStyle>
            <a:lvl1pPr defTabSz="914400">
              <a:lnSpc>
                <a:spcPct val="100000"/>
              </a:lnSpc>
              <a:spcBef>
                <a:spcPts val="0"/>
              </a:spcBef>
              <a:defRPr lang="en-US" sz="2000" b="0" i="0" baseline="0" dirty="0">
                <a:solidFill>
                  <a:schemeClr val="bg1"/>
                </a:solidFill>
                <a:latin typeface="+mn-lt"/>
                <a:ea typeface="Tahoma" charset="0"/>
                <a:cs typeface="Tahoma" charset="0"/>
              </a:defRPr>
            </a:lvl1pPr>
          </a:lstStyle>
          <a:p>
            <a:pPr marL="0" lvl="0" indent="0">
              <a:lnSpc>
                <a:spcPct val="150000"/>
              </a:lnSpc>
              <a:buNone/>
            </a:pPr>
            <a:r>
              <a:rPr lang="en-US" dirty="0"/>
              <a:t>Body text should be 20 pt., Calibri font</a:t>
            </a:r>
          </a:p>
        </p:txBody>
      </p:sp>
      <p:sp>
        <p:nvSpPr>
          <p:cNvPr id="10" name="Текст 3">
            <a:extLst>
              <a:ext uri="{FF2B5EF4-FFF2-40B4-BE49-F238E27FC236}">
                <a16:creationId xmlns:a16="http://schemas.microsoft.com/office/drawing/2014/main" id="{14BA4265-32CA-044E-B819-61164171DE51}"/>
              </a:ext>
            </a:extLst>
          </p:cNvPr>
          <p:cNvSpPr>
            <a:spLocks noGrp="1"/>
          </p:cNvSpPr>
          <p:nvPr>
            <p:ph type="body" sz="quarter" idx="22" hasCustomPrompt="1"/>
          </p:nvPr>
        </p:nvSpPr>
        <p:spPr>
          <a:xfrm>
            <a:off x="509763" y="4817365"/>
            <a:ext cx="5322489" cy="1336145"/>
          </a:xfrm>
          <a:prstGeom prst="rect">
            <a:avLst/>
          </a:prstGeom>
        </p:spPr>
        <p:txBody>
          <a:bodyPr lIns="0" tIns="0" rIns="0" bIns="0">
            <a:noAutofit/>
          </a:bodyPr>
          <a:lstStyle>
            <a:lvl1pPr defTabSz="914400">
              <a:lnSpc>
                <a:spcPct val="100000"/>
              </a:lnSpc>
              <a:spcBef>
                <a:spcPts val="0"/>
              </a:spcBef>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20 pt., Calibri font</a:t>
            </a:r>
          </a:p>
        </p:txBody>
      </p:sp>
      <p:sp>
        <p:nvSpPr>
          <p:cNvPr id="12" name="Прямоугольник 11">
            <a:extLst>
              <a:ext uri="{FF2B5EF4-FFF2-40B4-BE49-F238E27FC236}">
                <a16:creationId xmlns:a16="http://schemas.microsoft.com/office/drawing/2014/main" id="{EAC66D59-FCB9-FD42-837C-59B0F48BC6F6}"/>
              </a:ext>
            </a:extLst>
          </p:cNvPr>
          <p:cNvSpPr/>
          <p:nvPr userDrawn="1"/>
        </p:nvSpPr>
        <p:spPr>
          <a:xfrm>
            <a:off x="530235" y="0"/>
            <a:ext cx="2533779" cy="152400"/>
          </a:xfrm>
          <a:prstGeom prst="rect">
            <a:avLst/>
          </a:prstGeom>
          <a:solidFill>
            <a:srgbClr val="E88C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5112119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ACA8710-119D-7743-8309-5DF29DA3E16F}"/>
              </a:ext>
            </a:extLst>
          </p:cNvPr>
          <p:cNvSpPr>
            <a:spLocks noGrp="1"/>
          </p:cNvSpPr>
          <p:nvPr>
            <p:ph type="ftr" sz="quarter" idx="10"/>
          </p:nvPr>
        </p:nvSpPr>
        <p:spPr/>
        <p:txBody>
          <a:bodyPr/>
          <a:lstStyle/>
          <a:p>
            <a:r>
              <a:rPr lang="en-US"/>
              <a:t>www.nachc.org</a:t>
            </a:r>
            <a:endParaRPr lang="en-US" dirty="0"/>
          </a:p>
        </p:txBody>
      </p:sp>
      <p:sp>
        <p:nvSpPr>
          <p:cNvPr id="4" name="Slide Number Placeholder 3">
            <a:extLst>
              <a:ext uri="{FF2B5EF4-FFF2-40B4-BE49-F238E27FC236}">
                <a16:creationId xmlns:a16="http://schemas.microsoft.com/office/drawing/2014/main" id="{6421E3CF-3A6D-AA42-9B1D-8ABC4C2AA9BF}"/>
              </a:ext>
            </a:extLst>
          </p:cNvPr>
          <p:cNvSpPr>
            <a:spLocks noGrp="1"/>
          </p:cNvSpPr>
          <p:nvPr>
            <p:ph type="sldNum" sz="quarter" idx="11"/>
          </p:nvPr>
        </p:nvSpPr>
        <p:spPr/>
        <p:txBody>
          <a:bodyPr/>
          <a:lstStyle/>
          <a:p>
            <a:r>
              <a:rPr lang="en-US">
                <a:solidFill>
                  <a:schemeClr val="accent1"/>
                </a:solidFill>
              </a:rPr>
              <a:t>|</a:t>
            </a:r>
            <a:r>
              <a:rPr lang="en-US"/>
              <a:t> </a:t>
            </a:r>
            <a:fld id="{E1AB07C4-F4AD-C942-BAEA-67B4CA5A8891}" type="slidenum">
              <a:rPr lang="en-US" smtClean="0">
                <a:solidFill>
                  <a:schemeClr val="tx2"/>
                </a:solidFill>
              </a:rPr>
              <a:pPr/>
              <a:t>‹#›</a:t>
            </a:fld>
            <a:endParaRPr lang="en-US" dirty="0">
              <a:solidFill>
                <a:schemeClr val="tx2"/>
              </a:solidFill>
            </a:endParaRPr>
          </a:p>
        </p:txBody>
      </p:sp>
      <p:pic>
        <p:nvPicPr>
          <p:cNvPr id="5" name="Graphic 4" descr="Badge Question Mark outline">
            <a:extLst>
              <a:ext uri="{FF2B5EF4-FFF2-40B4-BE49-F238E27FC236}">
                <a16:creationId xmlns:a16="http://schemas.microsoft.com/office/drawing/2014/main" id="{DD239E37-8B2C-584F-8D78-27347D12F283}"/>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4114800" y="-145450"/>
            <a:ext cx="7003450" cy="7003450"/>
          </a:xfrm>
          <a:prstGeom prst="rect">
            <a:avLst/>
          </a:prstGeom>
        </p:spPr>
      </p:pic>
      <p:sp>
        <p:nvSpPr>
          <p:cNvPr id="6" name="Прямоугольник 11">
            <a:extLst>
              <a:ext uri="{FF2B5EF4-FFF2-40B4-BE49-F238E27FC236}">
                <a16:creationId xmlns:a16="http://schemas.microsoft.com/office/drawing/2014/main" id="{39C5DB08-8249-9B4C-AE20-C1F3D97850BA}"/>
              </a:ext>
            </a:extLst>
          </p:cNvPr>
          <p:cNvSpPr/>
          <p:nvPr userDrawn="1"/>
        </p:nvSpPr>
        <p:spPr>
          <a:xfrm>
            <a:off x="530235" y="0"/>
            <a:ext cx="2533779" cy="1524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Заголовок 1">
            <a:extLst>
              <a:ext uri="{FF2B5EF4-FFF2-40B4-BE49-F238E27FC236}">
                <a16:creationId xmlns:a16="http://schemas.microsoft.com/office/drawing/2014/main" id="{833F5D25-D5D1-6F4B-9E3F-A5C0F7E74AF3}"/>
              </a:ext>
            </a:extLst>
          </p:cNvPr>
          <p:cNvSpPr>
            <a:spLocks noGrp="1"/>
          </p:cNvSpPr>
          <p:nvPr>
            <p:ph type="title" hasCustomPrompt="1"/>
          </p:nvPr>
        </p:nvSpPr>
        <p:spPr>
          <a:xfrm>
            <a:off x="528986" y="612648"/>
            <a:ext cx="4957414" cy="530352"/>
          </a:xfrm>
          <a:prstGeom prst="rect">
            <a:avLst/>
          </a:prstGeom>
        </p:spPr>
        <p:txBody>
          <a:bodyPr lIns="0" tIns="0" rIns="0" bIns="0"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3600" b="0" i="0" kern="1200" spc="0" baseline="0" dirty="0">
                <a:solidFill>
                  <a:schemeClr val="tx2"/>
                </a:solidFill>
                <a:latin typeface="+mj-lt"/>
                <a:ea typeface="Tahoma" charset="0"/>
                <a:cs typeface="Tahoma" charset="0"/>
              </a:defRPr>
            </a:lvl1pPr>
          </a:lstStyle>
          <a:p>
            <a:r>
              <a:rPr lang="en-US" sz="3600" dirty="0">
                <a:latin typeface="Open Sans" panose="020B0806030504020204" pitchFamily="34" charset="0"/>
                <a:ea typeface="Open Sans" panose="020B0806030504020204" pitchFamily="34" charset="0"/>
                <a:cs typeface="Open Sans" panose="020B0806030504020204" pitchFamily="34" charset="0"/>
              </a:rPr>
              <a:t>QUESTIONS?</a:t>
            </a:r>
            <a:endParaRPr lang="ru-RU" dirty="0"/>
          </a:p>
        </p:txBody>
      </p:sp>
    </p:spTree>
    <p:extLst>
      <p:ext uri="{BB962C8B-B14F-4D97-AF65-F5344CB8AC3E}">
        <p14:creationId xmlns:p14="http://schemas.microsoft.com/office/powerpoint/2010/main" val="3352900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after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sp>
        <p:nvSpPr>
          <p:cNvPr id="22" name="Прямоугольник 1">
            <a:extLst>
              <a:ext uri="{FF2B5EF4-FFF2-40B4-BE49-F238E27FC236}">
                <a16:creationId xmlns:a16="http://schemas.microsoft.com/office/drawing/2014/main" id="{CF973EFE-B60B-694B-B6F7-4A5C99CA7207}"/>
              </a:ext>
            </a:extLst>
          </p:cNvPr>
          <p:cNvSpPr/>
          <p:nvPr userDrawn="1"/>
        </p:nvSpPr>
        <p:spPr>
          <a:xfrm>
            <a:off x="0" y="0"/>
            <a:ext cx="12192000" cy="6867120"/>
          </a:xfrm>
          <a:prstGeom prst="rect">
            <a:avLst/>
          </a:prstGeom>
          <a:gradFill>
            <a:gsLst>
              <a:gs pos="58000">
                <a:schemeClr val="bg2">
                  <a:lumMod val="95000"/>
                </a:schemeClr>
              </a:gs>
              <a:gs pos="72000">
                <a:srgbClr val="E7E7E7"/>
              </a:gs>
            </a:gsLst>
            <a:path path="circle">
              <a:fillToRect l="50000" t="50000" r="50000" b="50000"/>
            </a:path>
          </a:gradFill>
          <a:ln w="603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grpSp>
        <p:nvGrpSpPr>
          <p:cNvPr id="25" name="Group 24">
            <a:extLst>
              <a:ext uri="{FF2B5EF4-FFF2-40B4-BE49-F238E27FC236}">
                <a16:creationId xmlns:a16="http://schemas.microsoft.com/office/drawing/2014/main" id="{4B6A9520-BAAD-1C49-95B1-28C63A3B902E}"/>
              </a:ext>
            </a:extLst>
          </p:cNvPr>
          <p:cNvGrpSpPr/>
          <p:nvPr userDrawn="1"/>
        </p:nvGrpSpPr>
        <p:grpSpPr>
          <a:xfrm>
            <a:off x="-189186" y="3427290"/>
            <a:ext cx="6307499" cy="3486687"/>
            <a:chOff x="6226810" y="1261201"/>
            <a:chExt cx="6307499" cy="3486687"/>
          </a:xfrm>
        </p:grpSpPr>
        <p:sp>
          <p:nvSpPr>
            <p:cNvPr id="27" name="Hexagon 26">
              <a:extLst>
                <a:ext uri="{FF2B5EF4-FFF2-40B4-BE49-F238E27FC236}">
                  <a16:creationId xmlns:a16="http://schemas.microsoft.com/office/drawing/2014/main" id="{DEBB46DB-6D2F-734D-B8F5-32B70A8B5870}"/>
                </a:ext>
              </a:extLst>
            </p:cNvPr>
            <p:cNvSpPr/>
            <p:nvPr userDrawn="1"/>
          </p:nvSpPr>
          <p:spPr>
            <a:xfrm>
              <a:off x="7851629" y="2463440"/>
              <a:ext cx="2565469" cy="2211881"/>
            </a:xfrm>
            <a:prstGeom prst="hexagon">
              <a:avLst>
                <a:gd name="adj" fmla="val 25000"/>
                <a:gd name="vf" fmla="val 115470"/>
              </a:avLst>
            </a:prstGeom>
            <a:solidFill>
              <a:schemeClr val="accent1">
                <a:alpha val="8000"/>
              </a:schemeClr>
            </a:solidFill>
            <a:ln>
              <a:solidFill>
                <a:schemeClr val="bg2"/>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28" name="Hexagon 27">
              <a:extLst>
                <a:ext uri="{FF2B5EF4-FFF2-40B4-BE49-F238E27FC236}">
                  <a16:creationId xmlns:a16="http://schemas.microsoft.com/office/drawing/2014/main" id="{06E6891E-EBC4-2F42-B09D-12FD2FC0F77D}"/>
                </a:ext>
              </a:extLst>
            </p:cNvPr>
            <p:cNvSpPr/>
            <p:nvPr userDrawn="1"/>
          </p:nvSpPr>
          <p:spPr>
            <a:xfrm>
              <a:off x="9992607" y="1261201"/>
              <a:ext cx="2541702" cy="2225385"/>
            </a:xfrm>
            <a:prstGeom prst="hexagon">
              <a:avLst/>
            </a:prstGeom>
            <a:solidFill>
              <a:schemeClr val="accent1">
                <a:alpha val="8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Hexagon 30">
              <a:extLst>
                <a:ext uri="{FF2B5EF4-FFF2-40B4-BE49-F238E27FC236}">
                  <a16:creationId xmlns:a16="http://schemas.microsoft.com/office/drawing/2014/main" id="{C698A961-5444-954E-9C70-F60D3419B268}"/>
                </a:ext>
              </a:extLst>
            </p:cNvPr>
            <p:cNvSpPr/>
            <p:nvPr userDrawn="1"/>
          </p:nvSpPr>
          <p:spPr>
            <a:xfrm>
              <a:off x="6226810" y="3617926"/>
              <a:ext cx="2056414" cy="1112692"/>
            </a:xfrm>
            <a:custGeom>
              <a:avLst/>
              <a:gdLst>
                <a:gd name="connsiteX0" fmla="*/ 0 w 2541702"/>
                <a:gd name="connsiteY0" fmla="*/ 1112693 h 2225385"/>
                <a:gd name="connsiteX1" fmla="*/ 556346 w 2541702"/>
                <a:gd name="connsiteY1" fmla="*/ 1 h 2225385"/>
                <a:gd name="connsiteX2" fmla="*/ 1985356 w 2541702"/>
                <a:gd name="connsiteY2" fmla="*/ 1 h 2225385"/>
                <a:gd name="connsiteX3" fmla="*/ 2541702 w 2541702"/>
                <a:gd name="connsiteY3" fmla="*/ 1112693 h 2225385"/>
                <a:gd name="connsiteX4" fmla="*/ 1985356 w 2541702"/>
                <a:gd name="connsiteY4" fmla="*/ 2225384 h 2225385"/>
                <a:gd name="connsiteX5" fmla="*/ 556346 w 2541702"/>
                <a:gd name="connsiteY5" fmla="*/ 2225384 h 2225385"/>
                <a:gd name="connsiteX6" fmla="*/ 0 w 2541702"/>
                <a:gd name="connsiteY6" fmla="*/ 1112693 h 2225385"/>
                <a:gd name="connsiteX0" fmla="*/ 0 w 2541702"/>
                <a:gd name="connsiteY0" fmla="*/ 1112692 h 2225383"/>
                <a:gd name="connsiteX1" fmla="*/ 556346 w 2541702"/>
                <a:gd name="connsiteY1" fmla="*/ 0 h 2225383"/>
                <a:gd name="connsiteX2" fmla="*/ 1985356 w 2541702"/>
                <a:gd name="connsiteY2" fmla="*/ 0 h 2225383"/>
                <a:gd name="connsiteX3" fmla="*/ 2541702 w 2541702"/>
                <a:gd name="connsiteY3" fmla="*/ 1112692 h 2225383"/>
                <a:gd name="connsiteX4" fmla="*/ 556346 w 2541702"/>
                <a:gd name="connsiteY4" fmla="*/ 2225383 h 2225383"/>
                <a:gd name="connsiteX5" fmla="*/ 0 w 2541702"/>
                <a:gd name="connsiteY5" fmla="*/ 1112692 h 2225383"/>
                <a:gd name="connsiteX0" fmla="*/ 0 w 2541702"/>
                <a:gd name="connsiteY0" fmla="*/ 1112692 h 1112692"/>
                <a:gd name="connsiteX1" fmla="*/ 556346 w 2541702"/>
                <a:gd name="connsiteY1" fmla="*/ 0 h 1112692"/>
                <a:gd name="connsiteX2" fmla="*/ 1985356 w 2541702"/>
                <a:gd name="connsiteY2" fmla="*/ 0 h 1112692"/>
                <a:gd name="connsiteX3" fmla="*/ 2541702 w 2541702"/>
                <a:gd name="connsiteY3" fmla="*/ 1112692 h 1112692"/>
                <a:gd name="connsiteX4" fmla="*/ 0 w 2541702"/>
                <a:gd name="connsiteY4" fmla="*/ 1112692 h 1112692"/>
                <a:gd name="connsiteX0" fmla="*/ 0 w 2541702"/>
                <a:gd name="connsiteY0" fmla="*/ 1112692 h 1112692"/>
                <a:gd name="connsiteX1" fmla="*/ 556346 w 2541702"/>
                <a:gd name="connsiteY1" fmla="*/ 0 h 1112692"/>
                <a:gd name="connsiteX2" fmla="*/ 1985356 w 2541702"/>
                <a:gd name="connsiteY2" fmla="*/ 0 h 1112692"/>
                <a:gd name="connsiteX3" fmla="*/ 2541702 w 2541702"/>
                <a:gd name="connsiteY3" fmla="*/ 1112692 h 1112692"/>
                <a:gd name="connsiteX4" fmla="*/ 485288 w 2541702"/>
                <a:gd name="connsiteY4" fmla="*/ 1105516 h 1112692"/>
                <a:gd name="connsiteX5" fmla="*/ 0 w 2541702"/>
                <a:gd name="connsiteY5" fmla="*/ 1112692 h 1112692"/>
                <a:gd name="connsiteX0" fmla="*/ 0 w 2056414"/>
                <a:gd name="connsiteY0" fmla="*/ 1105516 h 1112692"/>
                <a:gd name="connsiteX1" fmla="*/ 71058 w 2056414"/>
                <a:gd name="connsiteY1" fmla="*/ 0 h 1112692"/>
                <a:gd name="connsiteX2" fmla="*/ 1500068 w 2056414"/>
                <a:gd name="connsiteY2" fmla="*/ 0 h 1112692"/>
                <a:gd name="connsiteX3" fmla="*/ 2056414 w 2056414"/>
                <a:gd name="connsiteY3" fmla="*/ 1112692 h 1112692"/>
                <a:gd name="connsiteX4" fmla="*/ 0 w 2056414"/>
                <a:gd name="connsiteY4" fmla="*/ 1105516 h 1112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6414" h="1112692">
                  <a:moveTo>
                    <a:pt x="0" y="1105516"/>
                  </a:moveTo>
                  <a:lnTo>
                    <a:pt x="71058" y="0"/>
                  </a:lnTo>
                  <a:lnTo>
                    <a:pt x="1500068" y="0"/>
                  </a:lnTo>
                  <a:lnTo>
                    <a:pt x="2056414" y="1112692"/>
                  </a:lnTo>
                  <a:lnTo>
                    <a:pt x="0" y="1105516"/>
                  </a:lnTo>
                  <a:close/>
                </a:path>
              </a:pathLst>
            </a:custGeom>
            <a:solidFill>
              <a:schemeClr val="accent1">
                <a:alpha val="8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Hexagon 31">
              <a:extLst>
                <a:ext uri="{FF2B5EF4-FFF2-40B4-BE49-F238E27FC236}">
                  <a16:creationId xmlns:a16="http://schemas.microsoft.com/office/drawing/2014/main" id="{99CAFC65-BE29-504F-8E10-46378B2F2F4E}"/>
                </a:ext>
              </a:extLst>
            </p:cNvPr>
            <p:cNvSpPr/>
            <p:nvPr userDrawn="1"/>
          </p:nvSpPr>
          <p:spPr>
            <a:xfrm>
              <a:off x="9976251" y="3635196"/>
              <a:ext cx="2541702" cy="1112692"/>
            </a:xfrm>
            <a:custGeom>
              <a:avLst/>
              <a:gdLst>
                <a:gd name="connsiteX0" fmla="*/ 0 w 2541702"/>
                <a:gd name="connsiteY0" fmla="*/ 1112693 h 2225385"/>
                <a:gd name="connsiteX1" fmla="*/ 556346 w 2541702"/>
                <a:gd name="connsiteY1" fmla="*/ 1 h 2225385"/>
                <a:gd name="connsiteX2" fmla="*/ 1985356 w 2541702"/>
                <a:gd name="connsiteY2" fmla="*/ 1 h 2225385"/>
                <a:gd name="connsiteX3" fmla="*/ 2541702 w 2541702"/>
                <a:gd name="connsiteY3" fmla="*/ 1112693 h 2225385"/>
                <a:gd name="connsiteX4" fmla="*/ 1985356 w 2541702"/>
                <a:gd name="connsiteY4" fmla="*/ 2225384 h 2225385"/>
                <a:gd name="connsiteX5" fmla="*/ 556346 w 2541702"/>
                <a:gd name="connsiteY5" fmla="*/ 2225384 h 2225385"/>
                <a:gd name="connsiteX6" fmla="*/ 0 w 2541702"/>
                <a:gd name="connsiteY6" fmla="*/ 1112693 h 2225385"/>
                <a:gd name="connsiteX0" fmla="*/ 0 w 2541702"/>
                <a:gd name="connsiteY0" fmla="*/ 1112692 h 2225383"/>
                <a:gd name="connsiteX1" fmla="*/ 556346 w 2541702"/>
                <a:gd name="connsiteY1" fmla="*/ 0 h 2225383"/>
                <a:gd name="connsiteX2" fmla="*/ 1985356 w 2541702"/>
                <a:gd name="connsiteY2" fmla="*/ 0 h 2225383"/>
                <a:gd name="connsiteX3" fmla="*/ 2541702 w 2541702"/>
                <a:gd name="connsiteY3" fmla="*/ 1112692 h 2225383"/>
                <a:gd name="connsiteX4" fmla="*/ 556346 w 2541702"/>
                <a:gd name="connsiteY4" fmla="*/ 2225383 h 2225383"/>
                <a:gd name="connsiteX5" fmla="*/ 0 w 2541702"/>
                <a:gd name="connsiteY5" fmla="*/ 1112692 h 2225383"/>
                <a:gd name="connsiteX0" fmla="*/ 0 w 2541702"/>
                <a:gd name="connsiteY0" fmla="*/ 1112692 h 1112692"/>
                <a:gd name="connsiteX1" fmla="*/ 556346 w 2541702"/>
                <a:gd name="connsiteY1" fmla="*/ 0 h 1112692"/>
                <a:gd name="connsiteX2" fmla="*/ 1985356 w 2541702"/>
                <a:gd name="connsiteY2" fmla="*/ 0 h 1112692"/>
                <a:gd name="connsiteX3" fmla="*/ 2541702 w 2541702"/>
                <a:gd name="connsiteY3" fmla="*/ 1112692 h 1112692"/>
                <a:gd name="connsiteX4" fmla="*/ 0 w 2541702"/>
                <a:gd name="connsiteY4" fmla="*/ 1112692 h 1112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1702" h="1112692">
                  <a:moveTo>
                    <a:pt x="0" y="1112692"/>
                  </a:moveTo>
                  <a:lnTo>
                    <a:pt x="556346" y="0"/>
                  </a:lnTo>
                  <a:lnTo>
                    <a:pt x="1985356" y="0"/>
                  </a:lnTo>
                  <a:lnTo>
                    <a:pt x="2541702" y="1112692"/>
                  </a:lnTo>
                  <a:lnTo>
                    <a:pt x="0" y="1112692"/>
                  </a:lnTo>
                  <a:close/>
                </a:path>
              </a:pathLst>
            </a:custGeom>
            <a:solidFill>
              <a:schemeClr val="accent1">
                <a:alpha val="8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0AF1DE1F-DE9B-2443-BEEC-67849819EED6}"/>
              </a:ext>
            </a:extLst>
          </p:cNvPr>
          <p:cNvGrpSpPr/>
          <p:nvPr userDrawn="1"/>
        </p:nvGrpSpPr>
        <p:grpSpPr>
          <a:xfrm>
            <a:off x="5638800" y="-74074"/>
            <a:ext cx="6824526" cy="7002729"/>
            <a:chOff x="5709783" y="-1099288"/>
            <a:chExt cx="6824526" cy="7002729"/>
          </a:xfrm>
        </p:grpSpPr>
        <p:sp>
          <p:nvSpPr>
            <p:cNvPr id="12" name="Hexagon 11">
              <a:extLst>
                <a:ext uri="{FF2B5EF4-FFF2-40B4-BE49-F238E27FC236}">
                  <a16:creationId xmlns:a16="http://schemas.microsoft.com/office/drawing/2014/main" id="{910D8607-FB9C-DA4C-BFA9-417406A91AFD}"/>
                </a:ext>
              </a:extLst>
            </p:cNvPr>
            <p:cNvSpPr/>
            <p:nvPr userDrawn="1"/>
          </p:nvSpPr>
          <p:spPr>
            <a:xfrm>
              <a:off x="7843206" y="93522"/>
              <a:ext cx="2541702" cy="2225385"/>
            </a:xfrm>
            <a:prstGeom prst="hexagon">
              <a:avLst/>
            </a:prstGeom>
            <a:solidFill>
              <a:schemeClr val="accent1">
                <a:alpha val="8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exagon 12">
              <a:extLst>
                <a:ext uri="{FF2B5EF4-FFF2-40B4-BE49-F238E27FC236}">
                  <a16:creationId xmlns:a16="http://schemas.microsoft.com/office/drawing/2014/main" id="{40CC7031-0CE4-3D46-B4F2-792AE8AF2EDC}"/>
                </a:ext>
              </a:extLst>
            </p:cNvPr>
            <p:cNvSpPr/>
            <p:nvPr userDrawn="1"/>
          </p:nvSpPr>
          <p:spPr>
            <a:xfrm>
              <a:off x="7851629" y="2463440"/>
              <a:ext cx="2565469" cy="2211881"/>
            </a:xfrm>
            <a:prstGeom prst="hexagon">
              <a:avLst>
                <a:gd name="adj" fmla="val 25000"/>
                <a:gd name="vf" fmla="val 115470"/>
              </a:avLst>
            </a:prstGeom>
            <a:solidFill>
              <a:schemeClr val="accent1">
                <a:alpha val="8000"/>
              </a:schemeClr>
            </a:solidFill>
            <a:ln>
              <a:solidFill>
                <a:schemeClr val="bg2"/>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5" name="Hexagon 14">
              <a:extLst>
                <a:ext uri="{FF2B5EF4-FFF2-40B4-BE49-F238E27FC236}">
                  <a16:creationId xmlns:a16="http://schemas.microsoft.com/office/drawing/2014/main" id="{8BA0F7AF-045F-5B49-A3D4-F28686D4963F}"/>
                </a:ext>
              </a:extLst>
            </p:cNvPr>
            <p:cNvSpPr/>
            <p:nvPr userDrawn="1"/>
          </p:nvSpPr>
          <p:spPr>
            <a:xfrm>
              <a:off x="9992607" y="1261201"/>
              <a:ext cx="2541702" cy="2225385"/>
            </a:xfrm>
            <a:prstGeom prst="hexagon">
              <a:avLst/>
            </a:prstGeom>
            <a:solidFill>
              <a:schemeClr val="accent1">
                <a:alpha val="8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exagon 17">
              <a:extLst>
                <a:ext uri="{FF2B5EF4-FFF2-40B4-BE49-F238E27FC236}">
                  <a16:creationId xmlns:a16="http://schemas.microsoft.com/office/drawing/2014/main" id="{27EFE80F-73AE-A84E-9067-159413FA9F67}"/>
                </a:ext>
              </a:extLst>
            </p:cNvPr>
            <p:cNvSpPr/>
            <p:nvPr userDrawn="1"/>
          </p:nvSpPr>
          <p:spPr>
            <a:xfrm>
              <a:off x="9980723" y="-1099288"/>
              <a:ext cx="2298094" cy="2211879"/>
            </a:xfrm>
            <a:custGeom>
              <a:avLst/>
              <a:gdLst>
                <a:gd name="connsiteX0" fmla="*/ 0 w 2565469"/>
                <a:gd name="connsiteY0" fmla="*/ 1105941 h 2211881"/>
                <a:gd name="connsiteX1" fmla="*/ 552970 w 2565469"/>
                <a:gd name="connsiteY1" fmla="*/ 1 h 2211881"/>
                <a:gd name="connsiteX2" fmla="*/ 2012499 w 2565469"/>
                <a:gd name="connsiteY2" fmla="*/ 1 h 2211881"/>
                <a:gd name="connsiteX3" fmla="*/ 2565469 w 2565469"/>
                <a:gd name="connsiteY3" fmla="*/ 1105941 h 2211881"/>
                <a:gd name="connsiteX4" fmla="*/ 2012499 w 2565469"/>
                <a:gd name="connsiteY4" fmla="*/ 2211880 h 2211881"/>
                <a:gd name="connsiteX5" fmla="*/ 552970 w 2565469"/>
                <a:gd name="connsiteY5" fmla="*/ 2211880 h 2211881"/>
                <a:gd name="connsiteX6" fmla="*/ 0 w 2565469"/>
                <a:gd name="connsiteY6" fmla="*/ 1105941 h 2211881"/>
                <a:gd name="connsiteX0" fmla="*/ 0 w 2565469"/>
                <a:gd name="connsiteY0" fmla="*/ 1105940 h 2211879"/>
                <a:gd name="connsiteX1" fmla="*/ 552970 w 2565469"/>
                <a:gd name="connsiteY1" fmla="*/ 0 h 2211879"/>
                <a:gd name="connsiteX2" fmla="*/ 2012499 w 2565469"/>
                <a:gd name="connsiteY2" fmla="*/ 0 h 2211879"/>
                <a:gd name="connsiteX3" fmla="*/ 2565469 w 2565469"/>
                <a:gd name="connsiteY3" fmla="*/ 1105940 h 2211879"/>
                <a:gd name="connsiteX4" fmla="*/ 2298094 w 2565469"/>
                <a:gd name="connsiteY4" fmla="*/ 1629742 h 2211879"/>
                <a:gd name="connsiteX5" fmla="*/ 2012499 w 2565469"/>
                <a:gd name="connsiteY5" fmla="*/ 2211879 h 2211879"/>
                <a:gd name="connsiteX6" fmla="*/ 552970 w 2565469"/>
                <a:gd name="connsiteY6" fmla="*/ 2211879 h 2211879"/>
                <a:gd name="connsiteX7" fmla="*/ 0 w 2565469"/>
                <a:gd name="connsiteY7" fmla="*/ 1105940 h 2211879"/>
                <a:gd name="connsiteX0" fmla="*/ 0 w 2565469"/>
                <a:gd name="connsiteY0" fmla="*/ 1105940 h 2211879"/>
                <a:gd name="connsiteX1" fmla="*/ 552970 w 2565469"/>
                <a:gd name="connsiteY1" fmla="*/ 0 h 2211879"/>
                <a:gd name="connsiteX2" fmla="*/ 2012499 w 2565469"/>
                <a:gd name="connsiteY2" fmla="*/ 0 h 2211879"/>
                <a:gd name="connsiteX3" fmla="*/ 2286218 w 2565469"/>
                <a:gd name="connsiteY3" fmla="*/ 560962 h 2211879"/>
                <a:gd name="connsiteX4" fmla="*/ 2565469 w 2565469"/>
                <a:gd name="connsiteY4" fmla="*/ 1105940 h 2211879"/>
                <a:gd name="connsiteX5" fmla="*/ 2298094 w 2565469"/>
                <a:gd name="connsiteY5" fmla="*/ 1629742 h 2211879"/>
                <a:gd name="connsiteX6" fmla="*/ 2012499 w 2565469"/>
                <a:gd name="connsiteY6" fmla="*/ 2211879 h 2211879"/>
                <a:gd name="connsiteX7" fmla="*/ 552970 w 2565469"/>
                <a:gd name="connsiteY7" fmla="*/ 2211879 h 2211879"/>
                <a:gd name="connsiteX8" fmla="*/ 0 w 2565469"/>
                <a:gd name="connsiteY8" fmla="*/ 1105940 h 2211879"/>
                <a:gd name="connsiteX0" fmla="*/ 0 w 2298094"/>
                <a:gd name="connsiteY0" fmla="*/ 1105940 h 2211879"/>
                <a:gd name="connsiteX1" fmla="*/ 552970 w 2298094"/>
                <a:gd name="connsiteY1" fmla="*/ 0 h 2211879"/>
                <a:gd name="connsiteX2" fmla="*/ 2012499 w 2298094"/>
                <a:gd name="connsiteY2" fmla="*/ 0 h 2211879"/>
                <a:gd name="connsiteX3" fmla="*/ 2286218 w 2298094"/>
                <a:gd name="connsiteY3" fmla="*/ 560962 h 2211879"/>
                <a:gd name="connsiteX4" fmla="*/ 2298094 w 2298094"/>
                <a:gd name="connsiteY4" fmla="*/ 1629742 h 2211879"/>
                <a:gd name="connsiteX5" fmla="*/ 2012499 w 2298094"/>
                <a:gd name="connsiteY5" fmla="*/ 2211879 h 2211879"/>
                <a:gd name="connsiteX6" fmla="*/ 552970 w 2298094"/>
                <a:gd name="connsiteY6" fmla="*/ 2211879 h 2211879"/>
                <a:gd name="connsiteX7" fmla="*/ 0 w 2298094"/>
                <a:gd name="connsiteY7" fmla="*/ 1105940 h 2211879"/>
                <a:gd name="connsiteX0" fmla="*/ 0 w 2298094"/>
                <a:gd name="connsiteY0" fmla="*/ 1105940 h 2211879"/>
                <a:gd name="connsiteX1" fmla="*/ 552970 w 2298094"/>
                <a:gd name="connsiteY1" fmla="*/ 0 h 2211879"/>
                <a:gd name="connsiteX2" fmla="*/ 2012499 w 2298094"/>
                <a:gd name="connsiteY2" fmla="*/ 0 h 2211879"/>
                <a:gd name="connsiteX3" fmla="*/ 2298093 w 2298094"/>
                <a:gd name="connsiteY3" fmla="*/ 572838 h 2211879"/>
                <a:gd name="connsiteX4" fmla="*/ 2298094 w 2298094"/>
                <a:gd name="connsiteY4" fmla="*/ 1629742 h 2211879"/>
                <a:gd name="connsiteX5" fmla="*/ 2012499 w 2298094"/>
                <a:gd name="connsiteY5" fmla="*/ 2211879 h 2211879"/>
                <a:gd name="connsiteX6" fmla="*/ 552970 w 2298094"/>
                <a:gd name="connsiteY6" fmla="*/ 2211879 h 2211879"/>
                <a:gd name="connsiteX7" fmla="*/ 0 w 2298094"/>
                <a:gd name="connsiteY7" fmla="*/ 1105940 h 22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98094" h="2211879">
                  <a:moveTo>
                    <a:pt x="0" y="1105940"/>
                  </a:moveTo>
                  <a:lnTo>
                    <a:pt x="552970" y="0"/>
                  </a:lnTo>
                  <a:lnTo>
                    <a:pt x="2012499" y="0"/>
                  </a:lnTo>
                  <a:lnTo>
                    <a:pt x="2298093" y="572838"/>
                  </a:lnTo>
                  <a:cubicBezTo>
                    <a:pt x="2298093" y="925139"/>
                    <a:pt x="2298094" y="1277441"/>
                    <a:pt x="2298094" y="1629742"/>
                  </a:cubicBezTo>
                  <a:lnTo>
                    <a:pt x="2012499" y="2211879"/>
                  </a:lnTo>
                  <a:lnTo>
                    <a:pt x="552970" y="2211879"/>
                  </a:lnTo>
                  <a:lnTo>
                    <a:pt x="0" y="1105940"/>
                  </a:lnTo>
                  <a:close/>
                </a:path>
              </a:pathLst>
            </a:custGeom>
            <a:solidFill>
              <a:schemeClr val="accent1">
                <a:alpha val="8000"/>
              </a:schemeClr>
            </a:solidFill>
            <a:ln>
              <a:solidFill>
                <a:schemeClr val="bg2"/>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9" name="Hexagon 18">
              <a:extLst>
                <a:ext uri="{FF2B5EF4-FFF2-40B4-BE49-F238E27FC236}">
                  <a16:creationId xmlns:a16="http://schemas.microsoft.com/office/drawing/2014/main" id="{F85D55A0-C3F0-B24E-994E-CBBCB13F8BE5}"/>
                </a:ext>
              </a:extLst>
            </p:cNvPr>
            <p:cNvSpPr/>
            <p:nvPr userDrawn="1"/>
          </p:nvSpPr>
          <p:spPr>
            <a:xfrm>
              <a:off x="5709783" y="1268360"/>
              <a:ext cx="2565469" cy="2211881"/>
            </a:xfrm>
            <a:prstGeom prst="hexagon">
              <a:avLst>
                <a:gd name="adj" fmla="val 25000"/>
                <a:gd name="vf" fmla="val 115470"/>
              </a:avLst>
            </a:prstGeom>
            <a:solidFill>
              <a:schemeClr val="accent1">
                <a:alpha val="8000"/>
              </a:schemeClr>
            </a:solidFill>
            <a:ln>
              <a:solidFill>
                <a:schemeClr val="bg2"/>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21" name="Hexagon 20">
              <a:extLst>
                <a:ext uri="{FF2B5EF4-FFF2-40B4-BE49-F238E27FC236}">
                  <a16:creationId xmlns:a16="http://schemas.microsoft.com/office/drawing/2014/main" id="{07FAA3F0-5EE1-3B47-9AD9-C91DB9D69988}"/>
                </a:ext>
              </a:extLst>
            </p:cNvPr>
            <p:cNvSpPr/>
            <p:nvPr userDrawn="1"/>
          </p:nvSpPr>
          <p:spPr>
            <a:xfrm>
              <a:off x="5741522" y="3617925"/>
              <a:ext cx="2541702" cy="2225385"/>
            </a:xfrm>
            <a:prstGeom prst="hexagon">
              <a:avLst/>
            </a:prstGeom>
            <a:solidFill>
              <a:schemeClr val="accent1">
                <a:alpha val="8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exagon 22">
              <a:extLst>
                <a:ext uri="{FF2B5EF4-FFF2-40B4-BE49-F238E27FC236}">
                  <a16:creationId xmlns:a16="http://schemas.microsoft.com/office/drawing/2014/main" id="{550D94B7-B1E2-D142-AF32-7B35BA251005}"/>
                </a:ext>
              </a:extLst>
            </p:cNvPr>
            <p:cNvSpPr/>
            <p:nvPr userDrawn="1"/>
          </p:nvSpPr>
          <p:spPr>
            <a:xfrm>
              <a:off x="9976251" y="3635195"/>
              <a:ext cx="2541702" cy="2225385"/>
            </a:xfrm>
            <a:prstGeom prst="hexagon">
              <a:avLst/>
            </a:prstGeom>
            <a:solidFill>
              <a:schemeClr val="accent1">
                <a:alpha val="8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exagon 105">
              <a:extLst>
                <a:ext uri="{FF2B5EF4-FFF2-40B4-BE49-F238E27FC236}">
                  <a16:creationId xmlns:a16="http://schemas.microsoft.com/office/drawing/2014/main" id="{E74BA1C5-6F1E-3942-8D01-BEF5408EE43E}"/>
                </a:ext>
              </a:extLst>
            </p:cNvPr>
            <p:cNvSpPr/>
            <p:nvPr userDrawn="1"/>
          </p:nvSpPr>
          <p:spPr>
            <a:xfrm>
              <a:off x="7851629" y="4797501"/>
              <a:ext cx="2565469" cy="1105940"/>
            </a:xfrm>
            <a:custGeom>
              <a:avLst/>
              <a:gdLst>
                <a:gd name="connsiteX0" fmla="*/ 0 w 3059162"/>
                <a:gd name="connsiteY0" fmla="*/ 1318765 h 2637530"/>
                <a:gd name="connsiteX1" fmla="*/ 659383 w 3059162"/>
                <a:gd name="connsiteY1" fmla="*/ 1 h 2637530"/>
                <a:gd name="connsiteX2" fmla="*/ 2399780 w 3059162"/>
                <a:gd name="connsiteY2" fmla="*/ 1 h 2637530"/>
                <a:gd name="connsiteX3" fmla="*/ 3059162 w 3059162"/>
                <a:gd name="connsiteY3" fmla="*/ 1318765 h 2637530"/>
                <a:gd name="connsiteX4" fmla="*/ 2399780 w 3059162"/>
                <a:gd name="connsiteY4" fmla="*/ 2637529 h 2637530"/>
                <a:gd name="connsiteX5" fmla="*/ 659383 w 3059162"/>
                <a:gd name="connsiteY5" fmla="*/ 2637529 h 2637530"/>
                <a:gd name="connsiteX6" fmla="*/ 0 w 3059162"/>
                <a:gd name="connsiteY6" fmla="*/ 1318765 h 2637530"/>
                <a:gd name="connsiteX0" fmla="*/ 0 w 3059162"/>
                <a:gd name="connsiteY0" fmla="*/ 1318764 h 2637528"/>
                <a:gd name="connsiteX1" fmla="*/ 659383 w 3059162"/>
                <a:gd name="connsiteY1" fmla="*/ 0 h 2637528"/>
                <a:gd name="connsiteX2" fmla="*/ 2399780 w 3059162"/>
                <a:gd name="connsiteY2" fmla="*/ 0 h 2637528"/>
                <a:gd name="connsiteX3" fmla="*/ 3059162 w 3059162"/>
                <a:gd name="connsiteY3" fmla="*/ 1318764 h 2637528"/>
                <a:gd name="connsiteX4" fmla="*/ 659383 w 3059162"/>
                <a:gd name="connsiteY4" fmla="*/ 2637528 h 2637528"/>
                <a:gd name="connsiteX5" fmla="*/ 0 w 3059162"/>
                <a:gd name="connsiteY5" fmla="*/ 1318764 h 2637528"/>
                <a:gd name="connsiteX0" fmla="*/ 0 w 3059162"/>
                <a:gd name="connsiteY0" fmla="*/ 1318764 h 1318764"/>
                <a:gd name="connsiteX1" fmla="*/ 659383 w 3059162"/>
                <a:gd name="connsiteY1" fmla="*/ 0 h 1318764"/>
                <a:gd name="connsiteX2" fmla="*/ 2399780 w 3059162"/>
                <a:gd name="connsiteY2" fmla="*/ 0 h 1318764"/>
                <a:gd name="connsiteX3" fmla="*/ 3059162 w 3059162"/>
                <a:gd name="connsiteY3" fmla="*/ 1318764 h 1318764"/>
                <a:gd name="connsiteX4" fmla="*/ 0 w 3059162"/>
                <a:gd name="connsiteY4" fmla="*/ 1318764 h 1318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9162" h="1318764">
                  <a:moveTo>
                    <a:pt x="0" y="1318764"/>
                  </a:moveTo>
                  <a:lnTo>
                    <a:pt x="659383" y="0"/>
                  </a:lnTo>
                  <a:lnTo>
                    <a:pt x="2399780" y="0"/>
                  </a:lnTo>
                  <a:lnTo>
                    <a:pt x="3059162" y="1318764"/>
                  </a:lnTo>
                  <a:lnTo>
                    <a:pt x="0" y="1318764"/>
                  </a:lnTo>
                  <a:close/>
                </a:path>
              </a:pathLst>
            </a:custGeom>
            <a:solidFill>
              <a:schemeClr val="accent1">
                <a:alpha val="8000"/>
              </a:schemeClr>
            </a:solidFill>
            <a:ln>
              <a:solidFill>
                <a:schemeClr val="bg2"/>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grpSp>
      <p:sp>
        <p:nvSpPr>
          <p:cNvPr id="5" name="Прямоугольник 1">
            <a:extLst>
              <a:ext uri="{FF2B5EF4-FFF2-40B4-BE49-F238E27FC236}">
                <a16:creationId xmlns:a16="http://schemas.microsoft.com/office/drawing/2014/main" id="{B4A55A54-66B9-B348-9EB6-331E2D3F4BB6}"/>
              </a:ext>
            </a:extLst>
          </p:cNvPr>
          <p:cNvSpPr/>
          <p:nvPr userDrawn="1"/>
        </p:nvSpPr>
        <p:spPr>
          <a:xfrm>
            <a:off x="0" y="1"/>
            <a:ext cx="8686800" cy="5386560"/>
          </a:xfrm>
          <a:prstGeom prst="rect">
            <a:avLst/>
          </a:prstGeom>
          <a:solidFill>
            <a:schemeClr val="bg1">
              <a:alpha val="54964"/>
            </a:schemeClr>
          </a:solidFill>
          <a:ln w="603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2" name="TextBox 1">
            <a:extLst>
              <a:ext uri="{FF2B5EF4-FFF2-40B4-BE49-F238E27FC236}">
                <a16:creationId xmlns:a16="http://schemas.microsoft.com/office/drawing/2014/main" id="{D61C71F6-B159-9244-A8BD-DCD56C80DDFB}"/>
              </a:ext>
            </a:extLst>
          </p:cNvPr>
          <p:cNvSpPr txBox="1"/>
          <p:nvPr userDrawn="1"/>
        </p:nvSpPr>
        <p:spPr>
          <a:xfrm>
            <a:off x="859570" y="1203877"/>
            <a:ext cx="6705466" cy="2529923"/>
          </a:xfrm>
          <a:prstGeom prst="rect">
            <a:avLst/>
          </a:prstGeom>
          <a:noFill/>
        </p:spPr>
        <p:txBody>
          <a:bodyPr wrap="square" rtlCol="0">
            <a:noAutofit/>
          </a:bodyPr>
          <a:lstStyle/>
          <a:p>
            <a:pPr algn="ctr" defTabSz="914400" rtl="0" eaLnBrk="1" latinLnBrk="0" hangingPunct="1">
              <a:lnSpc>
                <a:spcPct val="90000"/>
              </a:lnSpc>
              <a:spcBef>
                <a:spcPct val="0"/>
              </a:spcBef>
              <a:buNone/>
            </a:pPr>
            <a:r>
              <a:rPr lang="en-US" sz="8800" kern="1200" dirty="0">
                <a:solidFill>
                  <a:schemeClr val="accent6"/>
                </a:solidFill>
                <a:latin typeface="Open Sans" panose="020B0806030504020204" pitchFamily="34" charset="0"/>
                <a:ea typeface="Open Sans" panose="020B0806030504020204" pitchFamily="34" charset="0"/>
                <a:cs typeface="Open Sans" panose="020B0806030504020204" pitchFamily="34" charset="0"/>
              </a:rPr>
              <a:t>THANK YOU!</a:t>
            </a:r>
          </a:p>
        </p:txBody>
      </p:sp>
      <p:cxnSp>
        <p:nvCxnSpPr>
          <p:cNvPr id="16" name="Straight Connector 15">
            <a:extLst>
              <a:ext uri="{FF2B5EF4-FFF2-40B4-BE49-F238E27FC236}">
                <a16:creationId xmlns:a16="http://schemas.microsoft.com/office/drawing/2014/main" id="{1997F6C2-049D-F841-AE19-08111BC6CB1F}"/>
              </a:ext>
            </a:extLst>
          </p:cNvPr>
          <p:cNvCxnSpPr>
            <a:cxnSpLocks/>
          </p:cNvCxnSpPr>
          <p:nvPr userDrawn="1"/>
        </p:nvCxnSpPr>
        <p:spPr>
          <a:xfrm>
            <a:off x="8686800" y="0"/>
            <a:ext cx="0" cy="4580929"/>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Прямоугольник 11">
            <a:extLst>
              <a:ext uri="{FF2B5EF4-FFF2-40B4-BE49-F238E27FC236}">
                <a16:creationId xmlns:a16="http://schemas.microsoft.com/office/drawing/2014/main" id="{2499A824-8696-CB4E-A54C-4C116C14DECF}"/>
              </a:ext>
            </a:extLst>
          </p:cNvPr>
          <p:cNvSpPr/>
          <p:nvPr userDrawn="1"/>
        </p:nvSpPr>
        <p:spPr>
          <a:xfrm>
            <a:off x="2945414" y="0"/>
            <a:ext cx="2533779" cy="1524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7" name="Straight Connector 16">
            <a:extLst>
              <a:ext uri="{FF2B5EF4-FFF2-40B4-BE49-F238E27FC236}">
                <a16:creationId xmlns:a16="http://schemas.microsoft.com/office/drawing/2014/main" id="{B5FA6CB6-E190-1A45-9A2D-261F64A7B906}"/>
              </a:ext>
            </a:extLst>
          </p:cNvPr>
          <p:cNvCxnSpPr>
            <a:cxnSpLocks/>
          </p:cNvCxnSpPr>
          <p:nvPr userDrawn="1"/>
        </p:nvCxnSpPr>
        <p:spPr>
          <a:xfrm flipH="1">
            <a:off x="-13393" y="5410200"/>
            <a:ext cx="12205393"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Прямоугольник 12">
            <a:extLst>
              <a:ext uri="{FF2B5EF4-FFF2-40B4-BE49-F238E27FC236}">
                <a16:creationId xmlns:a16="http://schemas.microsoft.com/office/drawing/2014/main" id="{D10E48BE-F25D-9947-B280-6CD7B69429FA}"/>
              </a:ext>
            </a:extLst>
          </p:cNvPr>
          <p:cNvSpPr/>
          <p:nvPr userDrawn="1"/>
        </p:nvSpPr>
        <p:spPr>
          <a:xfrm>
            <a:off x="6477000" y="4466277"/>
            <a:ext cx="5715000" cy="24477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594360" rIns="182880" bIns="685800" rtlCol="0" anchor="b"/>
          <a:lstStyle/>
          <a:p>
            <a:pPr lvl="0" algn="l">
              <a:lnSpc>
                <a:spcPts val="3180"/>
              </a:lnSpc>
              <a:buClrTx/>
              <a:buSzTx/>
              <a:buFontTx/>
              <a:buNone/>
            </a:pPr>
            <a:r>
              <a:rPr lang="en-US" sz="2000" b="1" dirty="0">
                <a:solidFill>
                  <a:schemeClr val="bg1"/>
                </a:solidFill>
              </a:rPr>
              <a:t>PLEASE VISIT US ONLINE</a:t>
            </a:r>
          </a:p>
        </p:txBody>
      </p:sp>
      <p:pic>
        <p:nvPicPr>
          <p:cNvPr id="20" name="Picture 14">
            <a:extLst>
              <a:ext uri="{FF2B5EF4-FFF2-40B4-BE49-F238E27FC236}">
                <a16:creationId xmlns:a16="http://schemas.microsoft.com/office/drawing/2014/main" id="{8B8AF063-D47D-2E43-8573-96A26E627A3D}"/>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6718144" y="4788555"/>
            <a:ext cx="2976780" cy="790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a:extLst>
              <a:ext uri="{FF2B5EF4-FFF2-40B4-BE49-F238E27FC236}">
                <a16:creationId xmlns:a16="http://schemas.microsoft.com/office/drawing/2014/main" id="{5A5CB987-6AC7-4A45-BAF8-46F6FAB1BB14}"/>
              </a:ext>
            </a:extLst>
          </p:cNvPr>
          <p:cNvGrpSpPr/>
          <p:nvPr userDrawn="1"/>
        </p:nvGrpSpPr>
        <p:grpSpPr>
          <a:xfrm>
            <a:off x="6948698" y="5791200"/>
            <a:ext cx="4709902" cy="560079"/>
            <a:chOff x="6887905" y="5925247"/>
            <a:chExt cx="4709902" cy="560079"/>
          </a:xfrm>
        </p:grpSpPr>
        <p:sp>
          <p:nvSpPr>
            <p:cNvPr id="6" name="TextBox 5">
              <a:extLst>
                <a:ext uri="{FF2B5EF4-FFF2-40B4-BE49-F238E27FC236}">
                  <a16:creationId xmlns:a16="http://schemas.microsoft.com/office/drawing/2014/main" id="{1CC13897-5BC6-9242-99AF-8665D9347900}"/>
                </a:ext>
              </a:extLst>
            </p:cNvPr>
            <p:cNvSpPr txBox="1"/>
            <p:nvPr userDrawn="1"/>
          </p:nvSpPr>
          <p:spPr>
            <a:xfrm>
              <a:off x="9678423" y="5932605"/>
              <a:ext cx="1919384" cy="552721"/>
            </a:xfrm>
            <a:prstGeom prst="rect">
              <a:avLst/>
            </a:prstGeom>
            <a:solidFill>
              <a:srgbClr val="E1FAF7"/>
            </a:solidFill>
          </p:spPr>
          <p:txBody>
            <a:bodyPr wrap="none" lIns="18288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000" b="1" dirty="0" err="1">
                  <a:solidFill>
                    <a:schemeClr val="accent1"/>
                  </a:solidFill>
                </a:rPr>
                <a:t>nachc.org</a:t>
              </a:r>
              <a:endParaRPr lang="en-US" sz="3000" b="1" dirty="0">
                <a:solidFill>
                  <a:schemeClr val="accent1"/>
                </a:solidFill>
              </a:endParaRPr>
            </a:p>
          </p:txBody>
        </p:sp>
        <p:sp>
          <p:nvSpPr>
            <p:cNvPr id="7" name="Rectangle 6">
              <a:extLst>
                <a:ext uri="{FF2B5EF4-FFF2-40B4-BE49-F238E27FC236}">
                  <a16:creationId xmlns:a16="http://schemas.microsoft.com/office/drawing/2014/main" id="{42F1122A-C484-534B-B630-837253419910}"/>
                </a:ext>
              </a:extLst>
            </p:cNvPr>
            <p:cNvSpPr/>
            <p:nvPr userDrawn="1"/>
          </p:nvSpPr>
          <p:spPr>
            <a:xfrm>
              <a:off x="6887905" y="5925247"/>
              <a:ext cx="4709902" cy="552722"/>
            </a:xfrm>
            <a:prstGeom prst="rect">
              <a:avLst/>
            </a:prstGeom>
            <a:noFill/>
            <a:ln w="19050">
              <a:solidFill>
                <a:srgbClr val="E1FA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008352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ocial Media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964435-496C-5049-842E-3E566C5AC712}"/>
              </a:ext>
            </a:extLst>
          </p:cNvPr>
          <p:cNvSpPr/>
          <p:nvPr userDrawn="1"/>
        </p:nvSpPr>
        <p:spPr>
          <a:xfrm>
            <a:off x="0" y="0"/>
            <a:ext cx="12192000" cy="6858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Прямоугольник 11">
            <a:extLst>
              <a:ext uri="{FF2B5EF4-FFF2-40B4-BE49-F238E27FC236}">
                <a16:creationId xmlns:a16="http://schemas.microsoft.com/office/drawing/2014/main" id="{7331D7A9-7B55-E349-BC5F-7ECCC73CE1A4}"/>
              </a:ext>
            </a:extLst>
          </p:cNvPr>
          <p:cNvSpPr/>
          <p:nvPr userDrawn="1"/>
        </p:nvSpPr>
        <p:spPr>
          <a:xfrm>
            <a:off x="762125" y="0"/>
            <a:ext cx="2533779" cy="185704"/>
          </a:xfrm>
          <a:prstGeom prst="rect">
            <a:avLst/>
          </a:prstGeom>
          <a:solidFill>
            <a:srgbClr val="F174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9" name="Изображение 27">
            <a:extLst>
              <a:ext uri="{FF2B5EF4-FFF2-40B4-BE49-F238E27FC236}">
                <a16:creationId xmlns:a16="http://schemas.microsoft.com/office/drawing/2014/main" id="{E154B311-104F-314D-BFF6-814B2B93843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403" b="-403"/>
          <a:stretch/>
        </p:blipFill>
        <p:spPr>
          <a:xfrm flipH="1">
            <a:off x="7815254" y="533400"/>
            <a:ext cx="2708367" cy="5715000"/>
          </a:xfrm>
          <a:prstGeom prst="rect">
            <a:avLst/>
          </a:prstGeom>
        </p:spPr>
      </p:pic>
      <p:sp>
        <p:nvSpPr>
          <p:cNvPr id="20" name="Заголовок 1">
            <a:extLst>
              <a:ext uri="{FF2B5EF4-FFF2-40B4-BE49-F238E27FC236}">
                <a16:creationId xmlns:a16="http://schemas.microsoft.com/office/drawing/2014/main" id="{66ADF91D-E28A-3946-8452-9C135DAA794B}"/>
              </a:ext>
            </a:extLst>
          </p:cNvPr>
          <p:cNvSpPr>
            <a:spLocks noGrp="1"/>
          </p:cNvSpPr>
          <p:nvPr>
            <p:ph type="title" hasCustomPrompt="1"/>
          </p:nvPr>
        </p:nvSpPr>
        <p:spPr>
          <a:xfrm>
            <a:off x="685800" y="624979"/>
            <a:ext cx="6248400" cy="1041241"/>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0" i="0" kern="1200" spc="0" baseline="0" dirty="0">
                <a:solidFill>
                  <a:schemeClr val="bg1"/>
                </a:solidFill>
                <a:latin typeface="+mj-lt"/>
                <a:ea typeface="Tahoma" charset="0"/>
                <a:cs typeface="Tahoma" charset="0"/>
              </a:defRPr>
            </a:lvl1pPr>
          </a:lstStyle>
          <a:p>
            <a:r>
              <a:rPr lang="en-US" dirty="0"/>
              <a:t>FOLLOW @NACHC</a:t>
            </a:r>
            <a:endParaRPr lang="ru-RU" dirty="0"/>
          </a:p>
        </p:txBody>
      </p:sp>
      <p:pic>
        <p:nvPicPr>
          <p:cNvPr id="21" name="Picture 20">
            <a:extLst>
              <a:ext uri="{FF2B5EF4-FFF2-40B4-BE49-F238E27FC236}">
                <a16:creationId xmlns:a16="http://schemas.microsoft.com/office/drawing/2014/main" id="{5AF93FF6-C81A-EE4A-B044-DE19F7A6112D}"/>
              </a:ext>
            </a:extLst>
          </p:cNvPr>
          <p:cNvPicPr>
            <a:picLocks noChangeAspect="1"/>
          </p:cNvPicPr>
          <p:nvPr userDrawn="1"/>
        </p:nvPicPr>
        <p:blipFill>
          <a:blip r:embed="rId3"/>
          <a:stretch>
            <a:fillRect/>
          </a:stretch>
        </p:blipFill>
        <p:spPr>
          <a:xfrm>
            <a:off x="800225" y="1981200"/>
            <a:ext cx="635000" cy="635000"/>
          </a:xfrm>
          <a:prstGeom prst="rect">
            <a:avLst/>
          </a:prstGeom>
        </p:spPr>
      </p:pic>
      <p:pic>
        <p:nvPicPr>
          <p:cNvPr id="22" name="Picture 21">
            <a:extLst>
              <a:ext uri="{FF2B5EF4-FFF2-40B4-BE49-F238E27FC236}">
                <a16:creationId xmlns:a16="http://schemas.microsoft.com/office/drawing/2014/main" id="{2EF4C9FE-B04B-8A45-B12E-E68DC0480195}"/>
              </a:ext>
            </a:extLst>
          </p:cNvPr>
          <p:cNvPicPr>
            <a:picLocks noChangeAspect="1"/>
          </p:cNvPicPr>
          <p:nvPr userDrawn="1"/>
        </p:nvPicPr>
        <p:blipFill>
          <a:blip r:embed="rId4"/>
          <a:stretch>
            <a:fillRect/>
          </a:stretch>
        </p:blipFill>
        <p:spPr>
          <a:xfrm>
            <a:off x="800225" y="2779373"/>
            <a:ext cx="635000" cy="635000"/>
          </a:xfrm>
          <a:prstGeom prst="rect">
            <a:avLst/>
          </a:prstGeom>
        </p:spPr>
      </p:pic>
      <p:pic>
        <p:nvPicPr>
          <p:cNvPr id="23" name="Picture 22">
            <a:extLst>
              <a:ext uri="{FF2B5EF4-FFF2-40B4-BE49-F238E27FC236}">
                <a16:creationId xmlns:a16="http://schemas.microsoft.com/office/drawing/2014/main" id="{F0AD08E0-0415-644D-AB9E-AE901ECF8583}"/>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00225" y="3577546"/>
            <a:ext cx="635000" cy="635000"/>
          </a:xfrm>
          <a:prstGeom prst="rect">
            <a:avLst/>
          </a:prstGeom>
        </p:spPr>
      </p:pic>
      <p:pic>
        <p:nvPicPr>
          <p:cNvPr id="24" name="Picture 23">
            <a:extLst>
              <a:ext uri="{FF2B5EF4-FFF2-40B4-BE49-F238E27FC236}">
                <a16:creationId xmlns:a16="http://schemas.microsoft.com/office/drawing/2014/main" id="{B909BF28-4AD0-D840-AC7C-A647DCE32770}"/>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00225" y="4375719"/>
            <a:ext cx="635000" cy="635000"/>
          </a:xfrm>
          <a:prstGeom prst="rect">
            <a:avLst/>
          </a:prstGeom>
        </p:spPr>
      </p:pic>
      <p:sp>
        <p:nvSpPr>
          <p:cNvPr id="25" name="Рисунок 13">
            <a:extLst>
              <a:ext uri="{FF2B5EF4-FFF2-40B4-BE49-F238E27FC236}">
                <a16:creationId xmlns:a16="http://schemas.microsoft.com/office/drawing/2014/main" id="{37B4906E-054C-2C47-A6B8-EB9670A26A64}"/>
              </a:ext>
            </a:extLst>
          </p:cNvPr>
          <p:cNvSpPr>
            <a:spLocks noGrp="1"/>
          </p:cNvSpPr>
          <p:nvPr>
            <p:ph type="pic" sz="quarter" idx="29" hasCustomPrompt="1"/>
          </p:nvPr>
        </p:nvSpPr>
        <p:spPr>
          <a:xfrm>
            <a:off x="7840532" y="762000"/>
            <a:ext cx="2344456" cy="5257800"/>
          </a:xfrm>
          <a:custGeom>
            <a:avLst/>
            <a:gdLst>
              <a:gd name="connsiteX0" fmla="*/ 466924 w 4408266"/>
              <a:gd name="connsiteY0" fmla="*/ 0 h 9420405"/>
              <a:gd name="connsiteX1" fmla="*/ 1057794 w 4408266"/>
              <a:gd name="connsiteY1" fmla="*/ 0 h 9420405"/>
              <a:gd name="connsiteX2" fmla="*/ 1057794 w 4408266"/>
              <a:gd name="connsiteY2" fmla="*/ 111037 h 9420405"/>
              <a:gd name="connsiteX3" fmla="*/ 1248692 w 4408266"/>
              <a:gd name="connsiteY3" fmla="*/ 301936 h 9420405"/>
              <a:gd name="connsiteX4" fmla="*/ 3161000 w 4408266"/>
              <a:gd name="connsiteY4" fmla="*/ 301936 h 9420405"/>
              <a:gd name="connsiteX5" fmla="*/ 3351900 w 4408266"/>
              <a:gd name="connsiteY5" fmla="*/ 111037 h 9420405"/>
              <a:gd name="connsiteX6" fmla="*/ 3351900 w 4408266"/>
              <a:gd name="connsiteY6" fmla="*/ 0 h 9420405"/>
              <a:gd name="connsiteX7" fmla="*/ 3941342 w 4408266"/>
              <a:gd name="connsiteY7" fmla="*/ 0 h 9420405"/>
              <a:gd name="connsiteX8" fmla="*/ 4408266 w 4408266"/>
              <a:gd name="connsiteY8" fmla="*/ 466923 h 9420405"/>
              <a:gd name="connsiteX9" fmla="*/ 4408266 w 4408266"/>
              <a:gd name="connsiteY9" fmla="*/ 8953482 h 9420405"/>
              <a:gd name="connsiteX10" fmla="*/ 3941342 w 4408266"/>
              <a:gd name="connsiteY10" fmla="*/ 9420405 h 9420405"/>
              <a:gd name="connsiteX11" fmla="*/ 466924 w 4408266"/>
              <a:gd name="connsiteY11" fmla="*/ 9420405 h 9420405"/>
              <a:gd name="connsiteX12" fmla="*/ 0 w 4408266"/>
              <a:gd name="connsiteY12" fmla="*/ 8953482 h 9420405"/>
              <a:gd name="connsiteX13" fmla="*/ 0 w 4408266"/>
              <a:gd name="connsiteY13" fmla="*/ 466923 h 9420405"/>
              <a:gd name="connsiteX14" fmla="*/ 466924 w 4408266"/>
              <a:gd name="connsiteY14" fmla="*/ 0 h 942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08266" h="9420405">
                <a:moveTo>
                  <a:pt x="466924" y="0"/>
                </a:moveTo>
                <a:lnTo>
                  <a:pt x="1057794" y="0"/>
                </a:lnTo>
                <a:lnTo>
                  <a:pt x="1057794" y="111037"/>
                </a:lnTo>
                <a:cubicBezTo>
                  <a:pt x="1057794" y="216468"/>
                  <a:pt x="1143262" y="301936"/>
                  <a:pt x="1248692" y="301936"/>
                </a:cubicBezTo>
                <a:lnTo>
                  <a:pt x="3161000" y="301936"/>
                </a:lnTo>
                <a:cubicBezTo>
                  <a:pt x="3266430" y="301936"/>
                  <a:pt x="3351900" y="216468"/>
                  <a:pt x="3351900" y="111037"/>
                </a:cubicBezTo>
                <a:lnTo>
                  <a:pt x="3351900" y="0"/>
                </a:lnTo>
                <a:lnTo>
                  <a:pt x="3941342" y="0"/>
                </a:lnTo>
                <a:cubicBezTo>
                  <a:pt x="4199216" y="0"/>
                  <a:pt x="4408266" y="209049"/>
                  <a:pt x="4408266" y="466923"/>
                </a:cubicBezTo>
                <a:lnTo>
                  <a:pt x="4408266" y="8953482"/>
                </a:lnTo>
                <a:cubicBezTo>
                  <a:pt x="4408266" y="9211356"/>
                  <a:pt x="4199216" y="9420405"/>
                  <a:pt x="3941342" y="9420405"/>
                </a:cubicBezTo>
                <a:lnTo>
                  <a:pt x="466924" y="9420405"/>
                </a:lnTo>
                <a:cubicBezTo>
                  <a:pt x="209050" y="9420405"/>
                  <a:pt x="0" y="9211356"/>
                  <a:pt x="0" y="8953482"/>
                </a:cubicBezTo>
                <a:lnTo>
                  <a:pt x="0" y="466923"/>
                </a:lnTo>
                <a:cubicBezTo>
                  <a:pt x="0" y="209049"/>
                  <a:pt x="209050" y="0"/>
                  <a:pt x="466924" y="0"/>
                </a:cubicBezTo>
                <a:close/>
              </a:path>
            </a:pathLst>
          </a:custGeom>
          <a:blipFill>
            <a:blip r:embed="rId7" cstate="screen">
              <a:extLst>
                <a:ext uri="{28A0092B-C50C-407E-A947-70E740481C1C}">
                  <a14:useLocalDpi xmlns:a14="http://schemas.microsoft.com/office/drawing/2010/main"/>
                </a:ext>
              </a:extLst>
            </a:blip>
            <a:stretch>
              <a:fillRect t="354" b="354"/>
            </a:stretch>
          </a:blipFill>
          <a:ln>
            <a:noFill/>
          </a:ln>
          <a:effectLst/>
          <a:scene3d>
            <a:camera prst="perspectiveFront" fov="3900000">
              <a:rot lat="0" lon="900000" rev="0"/>
            </a:camera>
            <a:lightRig rig="threePt" dir="t"/>
          </a:scene3d>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en-US" sz="800" b="1">
                <a:solidFill>
                  <a:schemeClr val="lt1"/>
                </a:solidFill>
              </a:defRPr>
            </a:lvl1pPr>
          </a:lstStyle>
          <a:p>
            <a:pPr lvl="0" algn="ctr"/>
            <a:r>
              <a:rPr lang="en-US" dirty="0"/>
              <a:t>Click icon to add picture\</a:t>
            </a:r>
          </a:p>
        </p:txBody>
      </p:sp>
      <p:grpSp>
        <p:nvGrpSpPr>
          <p:cNvPr id="26" name="Group 25">
            <a:extLst>
              <a:ext uri="{FF2B5EF4-FFF2-40B4-BE49-F238E27FC236}">
                <a16:creationId xmlns:a16="http://schemas.microsoft.com/office/drawing/2014/main" id="{34EC84F8-B5F3-2A4C-A1F3-33BE98D57561}"/>
              </a:ext>
            </a:extLst>
          </p:cNvPr>
          <p:cNvGrpSpPr/>
          <p:nvPr userDrawn="1"/>
        </p:nvGrpSpPr>
        <p:grpSpPr>
          <a:xfrm>
            <a:off x="800225" y="5173892"/>
            <a:ext cx="635000" cy="635000"/>
            <a:chOff x="800225" y="5275418"/>
            <a:chExt cx="635000" cy="635000"/>
          </a:xfrm>
        </p:grpSpPr>
        <p:sp>
          <p:nvSpPr>
            <p:cNvPr id="27" name="Oval 26">
              <a:extLst>
                <a:ext uri="{FF2B5EF4-FFF2-40B4-BE49-F238E27FC236}">
                  <a16:creationId xmlns:a16="http://schemas.microsoft.com/office/drawing/2014/main" id="{8F9BFF8B-A3A5-1C4C-93C1-12E6697C6EBA}"/>
                </a:ext>
              </a:extLst>
            </p:cNvPr>
            <p:cNvSpPr/>
            <p:nvPr userDrawn="1"/>
          </p:nvSpPr>
          <p:spPr>
            <a:xfrm>
              <a:off x="800225" y="5275418"/>
              <a:ext cx="635000" cy="635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descr="A picture containing logo&#10;&#10;Description automatically generated">
              <a:extLst>
                <a:ext uri="{FF2B5EF4-FFF2-40B4-BE49-F238E27FC236}">
                  <a16:creationId xmlns:a16="http://schemas.microsoft.com/office/drawing/2014/main" id="{45530FF2-ADFB-FA46-9986-6A0E946670E8}"/>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l="-2173" t="-508"/>
            <a:stretch/>
          </p:blipFill>
          <p:spPr>
            <a:xfrm>
              <a:off x="898269" y="5442042"/>
              <a:ext cx="438912" cy="301752"/>
            </a:xfrm>
            <a:prstGeom prst="rect">
              <a:avLst/>
            </a:prstGeom>
          </p:spPr>
        </p:pic>
      </p:grpSp>
      <p:sp>
        <p:nvSpPr>
          <p:cNvPr id="29" name="TextBox 28">
            <a:extLst>
              <a:ext uri="{FF2B5EF4-FFF2-40B4-BE49-F238E27FC236}">
                <a16:creationId xmlns:a16="http://schemas.microsoft.com/office/drawing/2014/main" id="{4F4A8779-9173-8845-8BFE-94806F661BDF}"/>
              </a:ext>
            </a:extLst>
          </p:cNvPr>
          <p:cNvSpPr txBox="1"/>
          <p:nvPr userDrawn="1"/>
        </p:nvSpPr>
        <p:spPr>
          <a:xfrm>
            <a:off x="1638425" y="2016994"/>
            <a:ext cx="4544659" cy="523220"/>
          </a:xfrm>
          <a:prstGeom prst="rect">
            <a:avLst/>
          </a:prstGeom>
          <a:noFill/>
        </p:spPr>
        <p:txBody>
          <a:bodyPr wrap="square" rtlCol="0">
            <a:noAutofit/>
          </a:bodyPr>
          <a:lstStyle/>
          <a:p>
            <a:r>
              <a:rPr lang="en-US" sz="2800" dirty="0" err="1">
                <a:solidFill>
                  <a:schemeClr val="bg1"/>
                </a:solidFill>
              </a:rPr>
              <a:t>Twitter.com</a:t>
            </a:r>
            <a:r>
              <a:rPr lang="en-US" sz="2800" dirty="0">
                <a:solidFill>
                  <a:schemeClr val="bg1"/>
                </a:solidFill>
              </a:rPr>
              <a:t>/NACHC</a:t>
            </a:r>
          </a:p>
        </p:txBody>
      </p:sp>
      <p:sp>
        <p:nvSpPr>
          <p:cNvPr id="30" name="TextBox 29">
            <a:extLst>
              <a:ext uri="{FF2B5EF4-FFF2-40B4-BE49-F238E27FC236}">
                <a16:creationId xmlns:a16="http://schemas.microsoft.com/office/drawing/2014/main" id="{4E6DFDDA-4CA2-8B44-BB60-8691BAFB929D}"/>
              </a:ext>
            </a:extLst>
          </p:cNvPr>
          <p:cNvSpPr txBox="1"/>
          <p:nvPr userDrawn="1"/>
        </p:nvSpPr>
        <p:spPr>
          <a:xfrm>
            <a:off x="1638425" y="2819400"/>
            <a:ext cx="4544659" cy="523220"/>
          </a:xfrm>
          <a:prstGeom prst="rect">
            <a:avLst/>
          </a:prstGeom>
          <a:noFill/>
        </p:spPr>
        <p:txBody>
          <a:bodyPr wrap="square" rtlCol="0">
            <a:noAutofit/>
          </a:bodyPr>
          <a:lstStyle/>
          <a:p>
            <a:pPr marL="0" algn="l" defTabSz="914400" rtl="0" eaLnBrk="1" latinLnBrk="0" hangingPunct="1"/>
            <a:r>
              <a:rPr lang="en-US" sz="2800" kern="1200" dirty="0" err="1">
                <a:solidFill>
                  <a:schemeClr val="bg1"/>
                </a:solidFill>
                <a:latin typeface="+mn-lt"/>
                <a:ea typeface="+mn-ea"/>
                <a:cs typeface="+mn-cs"/>
              </a:rPr>
              <a:t>Facebook.com</a:t>
            </a:r>
            <a:r>
              <a:rPr lang="en-US" sz="2800" kern="1200" dirty="0">
                <a:solidFill>
                  <a:schemeClr val="bg1"/>
                </a:solidFill>
                <a:latin typeface="+mn-lt"/>
                <a:ea typeface="+mn-ea"/>
                <a:cs typeface="+mn-cs"/>
              </a:rPr>
              <a:t>/</a:t>
            </a:r>
            <a:r>
              <a:rPr lang="en-US" sz="2800" kern="1200" dirty="0" err="1">
                <a:solidFill>
                  <a:schemeClr val="bg1"/>
                </a:solidFill>
                <a:latin typeface="+mn-lt"/>
                <a:ea typeface="+mn-ea"/>
                <a:cs typeface="+mn-cs"/>
              </a:rPr>
              <a:t>nachc</a:t>
            </a:r>
            <a:endParaRPr lang="en-US" sz="2800" kern="1200" dirty="0">
              <a:solidFill>
                <a:schemeClr val="bg1"/>
              </a:solidFill>
              <a:latin typeface="+mn-lt"/>
              <a:ea typeface="+mn-ea"/>
              <a:cs typeface="+mn-cs"/>
            </a:endParaRPr>
          </a:p>
        </p:txBody>
      </p:sp>
      <p:sp>
        <p:nvSpPr>
          <p:cNvPr id="31" name="TextBox 30">
            <a:extLst>
              <a:ext uri="{FF2B5EF4-FFF2-40B4-BE49-F238E27FC236}">
                <a16:creationId xmlns:a16="http://schemas.microsoft.com/office/drawing/2014/main" id="{E6B3FDF8-F05D-CD4C-893A-5958A98CC6FE}"/>
              </a:ext>
            </a:extLst>
          </p:cNvPr>
          <p:cNvSpPr txBox="1"/>
          <p:nvPr userDrawn="1"/>
        </p:nvSpPr>
        <p:spPr>
          <a:xfrm>
            <a:off x="1638425" y="3642454"/>
            <a:ext cx="4544659" cy="523220"/>
          </a:xfrm>
          <a:prstGeom prst="rect">
            <a:avLst/>
          </a:prstGeom>
          <a:noFill/>
        </p:spPr>
        <p:txBody>
          <a:bodyPr wrap="square" rtlCol="0">
            <a:noAutofit/>
          </a:bodyPr>
          <a:lstStyle/>
          <a:p>
            <a:pPr marL="0" algn="l" defTabSz="914400" rtl="0" eaLnBrk="1" latinLnBrk="0" hangingPunct="1"/>
            <a:r>
              <a:rPr lang="en-US" sz="2800" kern="1200" dirty="0" err="1">
                <a:solidFill>
                  <a:schemeClr val="bg1"/>
                </a:solidFill>
                <a:latin typeface="+mn-lt"/>
                <a:ea typeface="+mn-ea"/>
                <a:cs typeface="+mn-cs"/>
              </a:rPr>
              <a:t>Instagram.com</a:t>
            </a:r>
            <a:r>
              <a:rPr lang="en-US" sz="2800" kern="1200" dirty="0">
                <a:solidFill>
                  <a:schemeClr val="bg1"/>
                </a:solidFill>
                <a:latin typeface="+mn-lt"/>
                <a:ea typeface="+mn-ea"/>
                <a:cs typeface="+mn-cs"/>
              </a:rPr>
              <a:t>/</a:t>
            </a:r>
            <a:r>
              <a:rPr lang="en-US" sz="2800" kern="1200" dirty="0" err="1">
                <a:solidFill>
                  <a:schemeClr val="bg1"/>
                </a:solidFill>
                <a:latin typeface="+mn-lt"/>
                <a:ea typeface="+mn-ea"/>
                <a:cs typeface="+mn-cs"/>
              </a:rPr>
              <a:t>nachc</a:t>
            </a:r>
            <a:endParaRPr lang="en-US" sz="2800" kern="1200" dirty="0">
              <a:solidFill>
                <a:schemeClr val="bg1"/>
              </a:solidFill>
              <a:latin typeface="+mn-lt"/>
              <a:ea typeface="+mn-ea"/>
              <a:cs typeface="+mn-cs"/>
            </a:endParaRPr>
          </a:p>
        </p:txBody>
      </p:sp>
      <p:sp>
        <p:nvSpPr>
          <p:cNvPr id="32" name="TextBox 31">
            <a:extLst>
              <a:ext uri="{FF2B5EF4-FFF2-40B4-BE49-F238E27FC236}">
                <a16:creationId xmlns:a16="http://schemas.microsoft.com/office/drawing/2014/main" id="{26D334A7-1153-E049-8D8B-BEB7021127E1}"/>
              </a:ext>
            </a:extLst>
          </p:cNvPr>
          <p:cNvSpPr txBox="1"/>
          <p:nvPr userDrawn="1"/>
        </p:nvSpPr>
        <p:spPr>
          <a:xfrm>
            <a:off x="1638425" y="4480654"/>
            <a:ext cx="4544659" cy="52322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kern="1200" dirty="0" err="1">
                <a:solidFill>
                  <a:schemeClr val="bg1"/>
                </a:solidFill>
                <a:latin typeface="+mn-lt"/>
                <a:ea typeface="+mn-ea"/>
                <a:cs typeface="+mn-cs"/>
              </a:rPr>
              <a:t>Linkedin.com</a:t>
            </a:r>
            <a:r>
              <a:rPr lang="en-US" sz="2800" kern="1200" dirty="0">
                <a:solidFill>
                  <a:schemeClr val="bg1"/>
                </a:solidFill>
                <a:latin typeface="+mn-lt"/>
                <a:ea typeface="+mn-ea"/>
                <a:cs typeface="+mn-cs"/>
              </a:rPr>
              <a:t>/company/</a:t>
            </a:r>
            <a:r>
              <a:rPr lang="en-US" sz="2800" kern="1200" dirty="0" err="1">
                <a:solidFill>
                  <a:schemeClr val="bg1"/>
                </a:solidFill>
                <a:latin typeface="+mn-lt"/>
                <a:ea typeface="+mn-ea"/>
                <a:cs typeface="+mn-cs"/>
              </a:rPr>
              <a:t>nachc</a:t>
            </a:r>
            <a:endParaRPr lang="en-US" sz="2800" kern="1200" dirty="0">
              <a:solidFill>
                <a:schemeClr val="bg1"/>
              </a:solidFill>
              <a:latin typeface="+mn-lt"/>
              <a:ea typeface="+mn-ea"/>
              <a:cs typeface="+mn-cs"/>
            </a:endParaRPr>
          </a:p>
        </p:txBody>
      </p:sp>
      <p:sp>
        <p:nvSpPr>
          <p:cNvPr id="33" name="TextBox 32">
            <a:extLst>
              <a:ext uri="{FF2B5EF4-FFF2-40B4-BE49-F238E27FC236}">
                <a16:creationId xmlns:a16="http://schemas.microsoft.com/office/drawing/2014/main" id="{A43E07A4-E2A8-DF46-BF23-840725EB7335}"/>
              </a:ext>
            </a:extLst>
          </p:cNvPr>
          <p:cNvSpPr txBox="1"/>
          <p:nvPr userDrawn="1"/>
        </p:nvSpPr>
        <p:spPr>
          <a:xfrm>
            <a:off x="1638425" y="5079527"/>
            <a:ext cx="4953000" cy="671851"/>
          </a:xfrm>
          <a:prstGeom prst="rect">
            <a:avLst/>
          </a:prstGeom>
          <a:noFill/>
        </p:spPr>
        <p:txBody>
          <a:bodyPr wrap="square" rtlCol="0">
            <a:noAutofit/>
          </a:bodyPr>
          <a:lstStyle/>
          <a:p>
            <a:pPr marL="228600" lvl="0" indent="-228600">
              <a:lnSpc>
                <a:spcPct val="150000"/>
              </a:lnSpc>
            </a:pPr>
            <a:r>
              <a:rPr lang="en-US" sz="2800" kern="1200" dirty="0" err="1">
                <a:solidFill>
                  <a:schemeClr val="bg1"/>
                </a:solidFill>
                <a:latin typeface="+mn-lt"/>
                <a:ea typeface="+mn-ea"/>
                <a:cs typeface="+mn-cs"/>
              </a:rPr>
              <a:t>YouTube.com</a:t>
            </a:r>
            <a:r>
              <a:rPr lang="en-US" sz="2800" kern="1200" dirty="0">
                <a:solidFill>
                  <a:schemeClr val="bg1"/>
                </a:solidFill>
                <a:latin typeface="+mn-lt"/>
                <a:ea typeface="+mn-ea"/>
                <a:cs typeface="+mn-cs"/>
              </a:rPr>
              <a:t>/user/</a:t>
            </a:r>
            <a:r>
              <a:rPr lang="en-US" sz="2800" kern="1200" dirty="0" err="1">
                <a:solidFill>
                  <a:schemeClr val="bg1"/>
                </a:solidFill>
                <a:latin typeface="+mn-lt"/>
                <a:ea typeface="+mn-ea"/>
                <a:cs typeface="+mn-cs"/>
              </a:rPr>
              <a:t>nachcmedia</a:t>
            </a:r>
            <a:endParaRPr lang="en-US" sz="2800" dirty="0"/>
          </a:p>
        </p:txBody>
      </p:sp>
      <p:sp>
        <p:nvSpPr>
          <p:cNvPr id="7" name="Oval 6">
            <a:extLst>
              <a:ext uri="{FF2B5EF4-FFF2-40B4-BE49-F238E27FC236}">
                <a16:creationId xmlns:a16="http://schemas.microsoft.com/office/drawing/2014/main" id="{A888F67E-261E-8C46-8489-CAA1E3B3D235}"/>
              </a:ext>
            </a:extLst>
          </p:cNvPr>
          <p:cNvSpPr/>
          <p:nvPr userDrawn="1"/>
        </p:nvSpPr>
        <p:spPr>
          <a:xfrm>
            <a:off x="785219" y="1981200"/>
            <a:ext cx="650006" cy="650006"/>
          </a:xfrm>
          <a:prstGeom prst="ellipse">
            <a:avLst/>
          </a:prstGeom>
          <a:noFill/>
          <a:ln w="34925">
            <a:solidFill>
              <a:srgbClr val="F593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D2B828BC-D34E-0345-866D-180B782A312C}"/>
              </a:ext>
            </a:extLst>
          </p:cNvPr>
          <p:cNvSpPr/>
          <p:nvPr userDrawn="1"/>
        </p:nvSpPr>
        <p:spPr>
          <a:xfrm>
            <a:off x="793101" y="2761593"/>
            <a:ext cx="650006" cy="650006"/>
          </a:xfrm>
          <a:prstGeom prst="ellipse">
            <a:avLst/>
          </a:prstGeom>
          <a:noFill/>
          <a:ln w="34925">
            <a:solidFill>
              <a:srgbClr val="F593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F4006D5B-3141-AD47-937C-604A0CD5B65E}"/>
              </a:ext>
            </a:extLst>
          </p:cNvPr>
          <p:cNvSpPr/>
          <p:nvPr userDrawn="1"/>
        </p:nvSpPr>
        <p:spPr>
          <a:xfrm>
            <a:off x="784788" y="3567927"/>
            <a:ext cx="650006" cy="650006"/>
          </a:xfrm>
          <a:prstGeom prst="ellipse">
            <a:avLst/>
          </a:prstGeom>
          <a:noFill/>
          <a:ln w="34925">
            <a:solidFill>
              <a:srgbClr val="F593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7FA55786-C2AC-254F-8B44-970CB24B9319}"/>
              </a:ext>
            </a:extLst>
          </p:cNvPr>
          <p:cNvSpPr/>
          <p:nvPr userDrawn="1"/>
        </p:nvSpPr>
        <p:spPr>
          <a:xfrm>
            <a:off x="793101" y="4365949"/>
            <a:ext cx="650006" cy="650006"/>
          </a:xfrm>
          <a:prstGeom prst="ellipse">
            <a:avLst/>
          </a:prstGeom>
          <a:noFill/>
          <a:ln w="34925">
            <a:solidFill>
              <a:srgbClr val="F593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299CE4AF-3973-1142-B18E-EB87A78F4AB5}"/>
              </a:ext>
            </a:extLst>
          </p:cNvPr>
          <p:cNvSpPr/>
          <p:nvPr userDrawn="1"/>
        </p:nvSpPr>
        <p:spPr>
          <a:xfrm>
            <a:off x="793101" y="5163970"/>
            <a:ext cx="650006" cy="650006"/>
          </a:xfrm>
          <a:prstGeom prst="ellipse">
            <a:avLst/>
          </a:prstGeom>
          <a:noFill/>
          <a:ln w="34925">
            <a:solidFill>
              <a:srgbClr val="F593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78630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4D8B08C-8BBE-3A41-B198-737FC6A37B80}"/>
              </a:ext>
            </a:extLst>
          </p:cNvPr>
          <p:cNvSpPr>
            <a:spLocks noGrp="1"/>
          </p:cNvSpPr>
          <p:nvPr>
            <p:ph type="ftr" sz="quarter" idx="10"/>
          </p:nvPr>
        </p:nvSpPr>
        <p:spPr/>
        <p:txBody>
          <a:bodyPr/>
          <a:lstStyle/>
          <a:p>
            <a:r>
              <a:rPr lang="en-US"/>
              <a:t>www.nachc.org</a:t>
            </a:r>
            <a:endParaRPr lang="en-US" dirty="0"/>
          </a:p>
        </p:txBody>
      </p:sp>
      <p:sp>
        <p:nvSpPr>
          <p:cNvPr id="4" name="Slide Number Placeholder 3">
            <a:extLst>
              <a:ext uri="{FF2B5EF4-FFF2-40B4-BE49-F238E27FC236}">
                <a16:creationId xmlns:a16="http://schemas.microsoft.com/office/drawing/2014/main" id="{D2B7717A-A728-E345-B0F9-DED82474B48D}"/>
              </a:ext>
            </a:extLst>
          </p:cNvPr>
          <p:cNvSpPr>
            <a:spLocks noGrp="1"/>
          </p:cNvSpPr>
          <p:nvPr>
            <p:ph type="sldNum" sz="quarter" idx="11"/>
          </p:nvPr>
        </p:nvSpPr>
        <p:spPr/>
        <p:txBody>
          <a:bodyPr/>
          <a:lstStyle/>
          <a:p>
            <a:r>
              <a:rPr lang="en-US">
                <a:solidFill>
                  <a:schemeClr val="accent1"/>
                </a:solidFill>
              </a:rPr>
              <a:t>|</a:t>
            </a:r>
            <a:r>
              <a:rPr lang="en-US"/>
              <a:t> </a:t>
            </a:r>
            <a:fld id="{E1AB07C4-F4AD-C942-BAEA-67B4CA5A8891}" type="slidenum">
              <a:rPr lang="en-US" smtClean="0">
                <a:solidFill>
                  <a:schemeClr val="tx2"/>
                </a:solidFill>
              </a:rPr>
              <a:pPr/>
              <a:t>‹#›</a:t>
            </a:fld>
            <a:endParaRPr lang="en-US" dirty="0">
              <a:solidFill>
                <a:schemeClr val="tx2"/>
              </a:solidFill>
            </a:endParaRPr>
          </a:p>
        </p:txBody>
      </p:sp>
      <p:sp>
        <p:nvSpPr>
          <p:cNvPr id="5" name="Title 3">
            <a:extLst>
              <a:ext uri="{FF2B5EF4-FFF2-40B4-BE49-F238E27FC236}">
                <a16:creationId xmlns:a16="http://schemas.microsoft.com/office/drawing/2014/main" id="{75D56150-51D4-894F-9EC5-9E79927D2732}"/>
              </a:ext>
            </a:extLst>
          </p:cNvPr>
          <p:cNvSpPr>
            <a:spLocks noGrp="1"/>
          </p:cNvSpPr>
          <p:nvPr>
            <p:ph type="title"/>
          </p:nvPr>
        </p:nvSpPr>
        <p:spPr>
          <a:xfrm>
            <a:off x="530235" y="612648"/>
            <a:ext cx="10896600" cy="606552"/>
          </a:xfrm>
          <a:prstGeom prst="rect">
            <a:avLst/>
          </a:prstGeom>
        </p:spPr>
        <p:txBody>
          <a:bodyPr/>
          <a:lstStyle/>
          <a:p>
            <a:r>
              <a:rPr lang="en-US"/>
              <a:t>Click to edit Master title style</a:t>
            </a:r>
            <a:endParaRPr lang="en-US" dirty="0"/>
          </a:p>
        </p:txBody>
      </p:sp>
      <p:sp>
        <p:nvSpPr>
          <p:cNvPr id="6" name="Text Placeholder 4">
            <a:extLst>
              <a:ext uri="{FF2B5EF4-FFF2-40B4-BE49-F238E27FC236}">
                <a16:creationId xmlns:a16="http://schemas.microsoft.com/office/drawing/2014/main" id="{7F4F5B23-7A74-154E-A401-E129E03EE6AE}"/>
              </a:ext>
            </a:extLst>
          </p:cNvPr>
          <p:cNvSpPr>
            <a:spLocks noGrp="1"/>
          </p:cNvSpPr>
          <p:nvPr>
            <p:ph type="body" sz="quarter" idx="27"/>
          </p:nvPr>
        </p:nvSpPr>
        <p:spPr>
          <a:xfrm>
            <a:off x="530235" y="1250950"/>
            <a:ext cx="7362825" cy="533400"/>
          </a:xfrm>
          <a:prstGeom prst="rect">
            <a:avLst/>
          </a:prstGeom>
        </p:spPr>
        <p:txBody>
          <a:bodyPr>
            <a:normAutofit/>
          </a:bodyPr>
          <a:lstStyle/>
          <a:p>
            <a:pPr marL="0" lvl="0" indent="0">
              <a:buNone/>
            </a:pPr>
            <a:r>
              <a:rPr lang="en-US" sz="1600"/>
              <a:t>Click to edit Master text styles</a:t>
            </a:r>
          </a:p>
        </p:txBody>
      </p:sp>
      <p:grpSp>
        <p:nvGrpSpPr>
          <p:cNvPr id="7" name="Group 6">
            <a:extLst>
              <a:ext uri="{FF2B5EF4-FFF2-40B4-BE49-F238E27FC236}">
                <a16:creationId xmlns:a16="http://schemas.microsoft.com/office/drawing/2014/main" id="{C404B1C6-C6F9-0445-B3B5-1106CA870A18}"/>
              </a:ext>
            </a:extLst>
          </p:cNvPr>
          <p:cNvGrpSpPr>
            <a:grpSpLocks noChangeAspect="1"/>
          </p:cNvGrpSpPr>
          <p:nvPr userDrawn="1"/>
        </p:nvGrpSpPr>
        <p:grpSpPr>
          <a:xfrm>
            <a:off x="530234" y="2117088"/>
            <a:ext cx="11035398" cy="3011232"/>
            <a:chOff x="641511" y="1922018"/>
            <a:chExt cx="10278344" cy="2804655"/>
          </a:xfrm>
        </p:grpSpPr>
        <p:pic>
          <p:nvPicPr>
            <p:cNvPr id="8" name="Picture 7">
              <a:extLst>
                <a:ext uri="{FF2B5EF4-FFF2-40B4-BE49-F238E27FC236}">
                  <a16:creationId xmlns:a16="http://schemas.microsoft.com/office/drawing/2014/main" id="{688DA81E-8390-234C-ADF2-C4A684BAE0B3}"/>
                </a:ext>
              </a:extLst>
            </p:cNvPr>
            <p:cNvPicPr>
              <a:picLocks noChangeAspect="1"/>
            </p:cNvPicPr>
            <p:nvPr/>
          </p:nvPicPr>
          <p:blipFill>
            <a:blip r:embed="rId2"/>
            <a:stretch>
              <a:fillRect/>
            </a:stretch>
          </p:blipFill>
          <p:spPr>
            <a:xfrm>
              <a:off x="1704312" y="1929828"/>
              <a:ext cx="854342" cy="854342"/>
            </a:xfrm>
            <a:prstGeom prst="rect">
              <a:avLst/>
            </a:prstGeom>
          </p:spPr>
        </p:pic>
        <p:pic>
          <p:nvPicPr>
            <p:cNvPr id="9" name="Picture 8">
              <a:extLst>
                <a:ext uri="{FF2B5EF4-FFF2-40B4-BE49-F238E27FC236}">
                  <a16:creationId xmlns:a16="http://schemas.microsoft.com/office/drawing/2014/main" id="{4F31AA17-2E47-E14B-B9B6-98626326D68D}"/>
                </a:ext>
              </a:extLst>
            </p:cNvPr>
            <p:cNvPicPr>
              <a:picLocks noChangeAspect="1"/>
            </p:cNvPicPr>
            <p:nvPr/>
          </p:nvPicPr>
          <p:blipFill>
            <a:blip r:embed="rId3"/>
            <a:stretch>
              <a:fillRect/>
            </a:stretch>
          </p:blipFill>
          <p:spPr>
            <a:xfrm>
              <a:off x="646411" y="3870218"/>
              <a:ext cx="854855" cy="854855"/>
            </a:xfrm>
            <a:prstGeom prst="rect">
              <a:avLst/>
            </a:prstGeom>
          </p:spPr>
        </p:pic>
        <p:pic>
          <p:nvPicPr>
            <p:cNvPr id="10" name="Picture 9">
              <a:extLst>
                <a:ext uri="{FF2B5EF4-FFF2-40B4-BE49-F238E27FC236}">
                  <a16:creationId xmlns:a16="http://schemas.microsoft.com/office/drawing/2014/main" id="{E7528F2A-D1CF-4342-9C54-AD878743DAB2}"/>
                </a:ext>
              </a:extLst>
            </p:cNvPr>
            <p:cNvPicPr>
              <a:picLocks noChangeAspect="1"/>
            </p:cNvPicPr>
            <p:nvPr/>
          </p:nvPicPr>
          <p:blipFill>
            <a:blip r:embed="rId4"/>
            <a:stretch>
              <a:fillRect/>
            </a:stretch>
          </p:blipFill>
          <p:spPr>
            <a:xfrm>
              <a:off x="641511" y="1924672"/>
              <a:ext cx="864655" cy="864655"/>
            </a:xfrm>
            <a:prstGeom prst="rect">
              <a:avLst/>
            </a:prstGeom>
          </p:spPr>
        </p:pic>
        <p:pic>
          <p:nvPicPr>
            <p:cNvPr id="11" name="Picture 10">
              <a:extLst>
                <a:ext uri="{FF2B5EF4-FFF2-40B4-BE49-F238E27FC236}">
                  <a16:creationId xmlns:a16="http://schemas.microsoft.com/office/drawing/2014/main" id="{4014451C-C188-2840-AABF-883A5C6E7379}"/>
                </a:ext>
              </a:extLst>
            </p:cNvPr>
            <p:cNvPicPr>
              <a:picLocks noChangeAspect="1"/>
            </p:cNvPicPr>
            <p:nvPr/>
          </p:nvPicPr>
          <p:blipFill>
            <a:blip r:embed="rId5"/>
            <a:stretch>
              <a:fillRect/>
            </a:stretch>
          </p:blipFill>
          <p:spPr>
            <a:xfrm>
              <a:off x="9023441" y="1936557"/>
              <a:ext cx="848267" cy="848267"/>
            </a:xfrm>
            <a:prstGeom prst="rect">
              <a:avLst/>
            </a:prstGeom>
          </p:spPr>
        </p:pic>
        <p:pic>
          <p:nvPicPr>
            <p:cNvPr id="12" name="Picture 11">
              <a:extLst>
                <a:ext uri="{FF2B5EF4-FFF2-40B4-BE49-F238E27FC236}">
                  <a16:creationId xmlns:a16="http://schemas.microsoft.com/office/drawing/2014/main" id="{4148A427-C121-8E40-9543-1A0468C0CBCF}"/>
                </a:ext>
              </a:extLst>
            </p:cNvPr>
            <p:cNvPicPr>
              <a:picLocks noChangeAspect="1"/>
            </p:cNvPicPr>
            <p:nvPr/>
          </p:nvPicPr>
          <p:blipFill>
            <a:blip r:embed="rId6"/>
            <a:stretch>
              <a:fillRect/>
            </a:stretch>
          </p:blipFill>
          <p:spPr>
            <a:xfrm>
              <a:off x="1700810" y="2908434"/>
              <a:ext cx="845707" cy="845707"/>
            </a:xfrm>
            <a:prstGeom prst="rect">
              <a:avLst/>
            </a:prstGeom>
          </p:spPr>
        </p:pic>
        <p:pic>
          <p:nvPicPr>
            <p:cNvPr id="13" name="Picture 12">
              <a:extLst>
                <a:ext uri="{FF2B5EF4-FFF2-40B4-BE49-F238E27FC236}">
                  <a16:creationId xmlns:a16="http://schemas.microsoft.com/office/drawing/2014/main" id="{3C1DEBD0-CF2C-1343-A077-BFB26B84DA30}"/>
                </a:ext>
              </a:extLst>
            </p:cNvPr>
            <p:cNvPicPr>
              <a:picLocks noChangeAspect="1"/>
            </p:cNvPicPr>
            <p:nvPr/>
          </p:nvPicPr>
          <p:blipFill>
            <a:blip r:embed="rId7"/>
            <a:stretch>
              <a:fillRect/>
            </a:stretch>
          </p:blipFill>
          <p:spPr>
            <a:xfrm>
              <a:off x="1695552" y="3869980"/>
              <a:ext cx="855331" cy="855331"/>
            </a:xfrm>
            <a:prstGeom prst="rect">
              <a:avLst/>
            </a:prstGeom>
          </p:spPr>
        </p:pic>
        <p:pic>
          <p:nvPicPr>
            <p:cNvPr id="14" name="Picture 13">
              <a:extLst>
                <a:ext uri="{FF2B5EF4-FFF2-40B4-BE49-F238E27FC236}">
                  <a16:creationId xmlns:a16="http://schemas.microsoft.com/office/drawing/2014/main" id="{6CCE57B6-D010-7949-89E9-8E2B1E32D983}"/>
                </a:ext>
              </a:extLst>
            </p:cNvPr>
            <p:cNvPicPr>
              <a:picLocks noChangeAspect="1"/>
            </p:cNvPicPr>
            <p:nvPr/>
          </p:nvPicPr>
          <p:blipFill>
            <a:blip r:embed="rId8"/>
            <a:stretch>
              <a:fillRect/>
            </a:stretch>
          </p:blipFill>
          <p:spPr>
            <a:xfrm>
              <a:off x="9018313" y="2870695"/>
              <a:ext cx="853395" cy="853395"/>
            </a:xfrm>
            <a:prstGeom prst="rect">
              <a:avLst/>
            </a:prstGeom>
          </p:spPr>
        </p:pic>
        <p:pic>
          <p:nvPicPr>
            <p:cNvPr id="15" name="Picture 14">
              <a:extLst>
                <a:ext uri="{FF2B5EF4-FFF2-40B4-BE49-F238E27FC236}">
                  <a16:creationId xmlns:a16="http://schemas.microsoft.com/office/drawing/2014/main" id="{E0C72FF6-3FBC-A34B-8876-7942518FB391}"/>
                </a:ext>
              </a:extLst>
            </p:cNvPr>
            <p:cNvPicPr>
              <a:picLocks noChangeAspect="1"/>
            </p:cNvPicPr>
            <p:nvPr/>
          </p:nvPicPr>
          <p:blipFill>
            <a:blip r:embed="rId9"/>
            <a:stretch>
              <a:fillRect/>
            </a:stretch>
          </p:blipFill>
          <p:spPr>
            <a:xfrm>
              <a:off x="645130" y="2902578"/>
              <a:ext cx="857417" cy="857417"/>
            </a:xfrm>
            <a:prstGeom prst="rect">
              <a:avLst/>
            </a:prstGeom>
          </p:spPr>
        </p:pic>
        <p:pic>
          <p:nvPicPr>
            <p:cNvPr id="16" name="Picture 15">
              <a:extLst>
                <a:ext uri="{FF2B5EF4-FFF2-40B4-BE49-F238E27FC236}">
                  <a16:creationId xmlns:a16="http://schemas.microsoft.com/office/drawing/2014/main" id="{800451E4-3F73-D742-ABF6-6A4276DB442F}"/>
                </a:ext>
              </a:extLst>
            </p:cNvPr>
            <p:cNvPicPr>
              <a:picLocks noChangeAspect="1"/>
            </p:cNvPicPr>
            <p:nvPr/>
          </p:nvPicPr>
          <p:blipFill>
            <a:blip r:embed="rId10"/>
            <a:stretch>
              <a:fillRect/>
            </a:stretch>
          </p:blipFill>
          <p:spPr>
            <a:xfrm>
              <a:off x="10085310" y="3870568"/>
              <a:ext cx="832494" cy="832494"/>
            </a:xfrm>
            <a:prstGeom prst="rect">
              <a:avLst/>
            </a:prstGeom>
          </p:spPr>
        </p:pic>
        <p:pic>
          <p:nvPicPr>
            <p:cNvPr id="17" name="Picture 16">
              <a:extLst>
                <a:ext uri="{FF2B5EF4-FFF2-40B4-BE49-F238E27FC236}">
                  <a16:creationId xmlns:a16="http://schemas.microsoft.com/office/drawing/2014/main" id="{31FC3E82-C67D-6F4F-9BE1-7C2BEFAC1BA9}"/>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756801" y="1922018"/>
              <a:ext cx="869963" cy="869963"/>
            </a:xfrm>
            <a:prstGeom prst="rect">
              <a:avLst/>
            </a:prstGeom>
          </p:spPr>
        </p:pic>
        <p:pic>
          <p:nvPicPr>
            <p:cNvPr id="18" name="Picture 17">
              <a:extLst>
                <a:ext uri="{FF2B5EF4-FFF2-40B4-BE49-F238E27FC236}">
                  <a16:creationId xmlns:a16="http://schemas.microsoft.com/office/drawing/2014/main" id="{E214DD2B-8AFF-384E-A252-4430CD4C5E32}"/>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745170" y="3868619"/>
              <a:ext cx="858054" cy="858054"/>
            </a:xfrm>
            <a:prstGeom prst="rect">
              <a:avLst/>
            </a:prstGeom>
          </p:spPr>
        </p:pic>
        <p:pic>
          <p:nvPicPr>
            <p:cNvPr id="19" name="Picture 18">
              <a:extLst>
                <a:ext uri="{FF2B5EF4-FFF2-40B4-BE49-F238E27FC236}">
                  <a16:creationId xmlns:a16="http://schemas.microsoft.com/office/drawing/2014/main" id="{DD9BA643-DB50-AA4C-8C57-5ABDF1E580B1}"/>
                </a:ext>
              </a:extLst>
            </p:cNvPr>
            <p:cNvPicPr>
              <a:picLocks noChangeAspect="1"/>
            </p:cNvPicPr>
            <p:nvPr/>
          </p:nvPicPr>
          <p:blipFill>
            <a:blip r:embed="rId13"/>
            <a:stretch>
              <a:fillRect/>
            </a:stretch>
          </p:blipFill>
          <p:spPr>
            <a:xfrm>
              <a:off x="2744779" y="2904590"/>
              <a:ext cx="853395" cy="853395"/>
            </a:xfrm>
            <a:prstGeom prst="rect">
              <a:avLst/>
            </a:prstGeom>
          </p:spPr>
        </p:pic>
        <p:pic>
          <p:nvPicPr>
            <p:cNvPr id="20" name="Picture 19">
              <a:extLst>
                <a:ext uri="{FF2B5EF4-FFF2-40B4-BE49-F238E27FC236}">
                  <a16:creationId xmlns:a16="http://schemas.microsoft.com/office/drawing/2014/main" id="{D1F2A804-3ACB-7044-84D8-A162A7DC4745}"/>
                </a:ext>
              </a:extLst>
            </p:cNvPr>
            <p:cNvPicPr>
              <a:picLocks noChangeAspect="1"/>
            </p:cNvPicPr>
            <p:nvPr/>
          </p:nvPicPr>
          <p:blipFill>
            <a:blip r:embed="rId14"/>
            <a:stretch>
              <a:fillRect/>
            </a:stretch>
          </p:blipFill>
          <p:spPr>
            <a:xfrm>
              <a:off x="9029486" y="3837627"/>
              <a:ext cx="848269" cy="848269"/>
            </a:xfrm>
            <a:prstGeom prst="rect">
              <a:avLst/>
            </a:prstGeom>
          </p:spPr>
        </p:pic>
        <p:pic>
          <p:nvPicPr>
            <p:cNvPr id="21" name="Picture 20">
              <a:extLst>
                <a:ext uri="{FF2B5EF4-FFF2-40B4-BE49-F238E27FC236}">
                  <a16:creationId xmlns:a16="http://schemas.microsoft.com/office/drawing/2014/main" id="{0B424EC6-6FF0-9541-911A-C4E2FA12651C}"/>
                </a:ext>
              </a:extLst>
            </p:cNvPr>
            <p:cNvPicPr>
              <a:picLocks noChangeAspect="1"/>
            </p:cNvPicPr>
            <p:nvPr/>
          </p:nvPicPr>
          <p:blipFill>
            <a:blip r:embed="rId15"/>
            <a:stretch>
              <a:fillRect/>
            </a:stretch>
          </p:blipFill>
          <p:spPr>
            <a:xfrm>
              <a:off x="8001000" y="1944852"/>
              <a:ext cx="824295" cy="824295"/>
            </a:xfrm>
            <a:prstGeom prst="rect">
              <a:avLst/>
            </a:prstGeom>
          </p:spPr>
        </p:pic>
        <p:pic>
          <p:nvPicPr>
            <p:cNvPr id="22" name="Picture 21">
              <a:extLst>
                <a:ext uri="{FF2B5EF4-FFF2-40B4-BE49-F238E27FC236}">
                  <a16:creationId xmlns:a16="http://schemas.microsoft.com/office/drawing/2014/main" id="{14F5F509-C6C3-B847-AEE8-B41AEE6240AD}"/>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3824910" y="1926572"/>
              <a:ext cx="860854" cy="860854"/>
            </a:xfrm>
            <a:prstGeom prst="rect">
              <a:avLst/>
            </a:prstGeom>
          </p:spPr>
        </p:pic>
        <p:pic>
          <p:nvPicPr>
            <p:cNvPr id="23" name="Picture 22">
              <a:extLst>
                <a:ext uri="{FF2B5EF4-FFF2-40B4-BE49-F238E27FC236}">
                  <a16:creationId xmlns:a16="http://schemas.microsoft.com/office/drawing/2014/main" id="{3396D77F-8F74-0A44-9113-A6F7C0E328BA}"/>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3796437" y="2899640"/>
              <a:ext cx="863295" cy="863295"/>
            </a:xfrm>
            <a:prstGeom prst="rect">
              <a:avLst/>
            </a:prstGeom>
          </p:spPr>
        </p:pic>
        <p:pic>
          <p:nvPicPr>
            <p:cNvPr id="24" name="Picture 23">
              <a:extLst>
                <a:ext uri="{FF2B5EF4-FFF2-40B4-BE49-F238E27FC236}">
                  <a16:creationId xmlns:a16="http://schemas.microsoft.com/office/drawing/2014/main" id="{0F39454E-6E0E-7942-892A-4343AB602FAB}"/>
                </a:ext>
              </a:extLst>
            </p:cNvPr>
            <p:cNvPicPr>
              <a:picLocks noChangeAspect="1"/>
            </p:cNvPicPr>
            <p:nvPr/>
          </p:nvPicPr>
          <p:blipFill>
            <a:blip r:embed="rId18"/>
            <a:stretch>
              <a:fillRect/>
            </a:stretch>
          </p:blipFill>
          <p:spPr>
            <a:xfrm>
              <a:off x="3797510" y="3870218"/>
              <a:ext cx="854855" cy="854855"/>
            </a:xfrm>
            <a:prstGeom prst="rect">
              <a:avLst/>
            </a:prstGeom>
          </p:spPr>
        </p:pic>
        <p:pic>
          <p:nvPicPr>
            <p:cNvPr id="25" name="Picture 24">
              <a:extLst>
                <a:ext uri="{FF2B5EF4-FFF2-40B4-BE49-F238E27FC236}">
                  <a16:creationId xmlns:a16="http://schemas.microsoft.com/office/drawing/2014/main" id="{8F47173A-A36A-094C-BAFE-BA22E08B5A99}"/>
                </a:ext>
              </a:extLst>
            </p:cNvPr>
            <p:cNvPicPr>
              <a:picLocks noChangeAspect="1"/>
            </p:cNvPicPr>
            <p:nvPr/>
          </p:nvPicPr>
          <p:blipFill>
            <a:blip r:embed="rId19"/>
            <a:stretch>
              <a:fillRect/>
            </a:stretch>
          </p:blipFill>
          <p:spPr>
            <a:xfrm>
              <a:off x="10069854" y="1922018"/>
              <a:ext cx="850001" cy="850001"/>
            </a:xfrm>
            <a:prstGeom prst="rect">
              <a:avLst/>
            </a:prstGeom>
          </p:spPr>
        </p:pic>
        <p:pic>
          <p:nvPicPr>
            <p:cNvPr id="26" name="Picture 25">
              <a:extLst>
                <a:ext uri="{FF2B5EF4-FFF2-40B4-BE49-F238E27FC236}">
                  <a16:creationId xmlns:a16="http://schemas.microsoft.com/office/drawing/2014/main" id="{5AA7475D-3456-9D42-86F0-BF9EF47CE66F}"/>
                </a:ext>
              </a:extLst>
            </p:cNvPr>
            <p:cNvPicPr>
              <a:picLocks noChangeAspect="1"/>
            </p:cNvPicPr>
            <p:nvPr/>
          </p:nvPicPr>
          <p:blipFill>
            <a:blip r:embed="rId20"/>
            <a:stretch>
              <a:fillRect/>
            </a:stretch>
          </p:blipFill>
          <p:spPr>
            <a:xfrm>
              <a:off x="7994498" y="2912637"/>
              <a:ext cx="837301" cy="837301"/>
            </a:xfrm>
            <a:prstGeom prst="rect">
              <a:avLst/>
            </a:prstGeom>
          </p:spPr>
        </p:pic>
        <p:pic>
          <p:nvPicPr>
            <p:cNvPr id="27" name="Picture 26">
              <a:extLst>
                <a:ext uri="{FF2B5EF4-FFF2-40B4-BE49-F238E27FC236}">
                  <a16:creationId xmlns:a16="http://schemas.microsoft.com/office/drawing/2014/main" id="{DF70DCCA-A2B5-8347-898D-C4203262FA5C}"/>
                </a:ext>
              </a:extLst>
            </p:cNvPr>
            <p:cNvPicPr>
              <a:picLocks noChangeAspect="1"/>
            </p:cNvPicPr>
            <p:nvPr/>
          </p:nvPicPr>
          <p:blipFill>
            <a:blip r:embed="rId21"/>
            <a:stretch>
              <a:fillRect/>
            </a:stretch>
          </p:blipFill>
          <p:spPr>
            <a:xfrm>
              <a:off x="4883910" y="1936557"/>
              <a:ext cx="840884" cy="840884"/>
            </a:xfrm>
            <a:prstGeom prst="rect">
              <a:avLst/>
            </a:prstGeom>
          </p:spPr>
        </p:pic>
        <p:pic>
          <p:nvPicPr>
            <p:cNvPr id="28" name="Picture 27">
              <a:extLst>
                <a:ext uri="{FF2B5EF4-FFF2-40B4-BE49-F238E27FC236}">
                  <a16:creationId xmlns:a16="http://schemas.microsoft.com/office/drawing/2014/main" id="{67DBAB14-15D5-2646-B363-8BFF3679129A}"/>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4857994" y="2912274"/>
              <a:ext cx="838027" cy="838027"/>
            </a:xfrm>
            <a:prstGeom prst="rect">
              <a:avLst/>
            </a:prstGeom>
          </p:spPr>
        </p:pic>
        <p:pic>
          <p:nvPicPr>
            <p:cNvPr id="29" name="Picture 28">
              <a:extLst>
                <a:ext uri="{FF2B5EF4-FFF2-40B4-BE49-F238E27FC236}">
                  <a16:creationId xmlns:a16="http://schemas.microsoft.com/office/drawing/2014/main" id="{A167765C-C844-DC4C-B637-E58B5A97C762}"/>
                </a:ext>
              </a:extLst>
            </p:cNvPr>
            <p:cNvPicPr>
              <a:picLocks noChangeAspect="1"/>
            </p:cNvPicPr>
            <p:nvPr/>
          </p:nvPicPr>
          <p:blipFill>
            <a:blip r:embed="rId23"/>
            <a:stretch>
              <a:fillRect/>
            </a:stretch>
          </p:blipFill>
          <p:spPr>
            <a:xfrm>
              <a:off x="4846651" y="3870218"/>
              <a:ext cx="854855" cy="854855"/>
            </a:xfrm>
            <a:prstGeom prst="rect">
              <a:avLst/>
            </a:prstGeom>
          </p:spPr>
        </p:pic>
        <p:pic>
          <p:nvPicPr>
            <p:cNvPr id="30" name="Picture 29">
              <a:extLst>
                <a:ext uri="{FF2B5EF4-FFF2-40B4-BE49-F238E27FC236}">
                  <a16:creationId xmlns:a16="http://schemas.microsoft.com/office/drawing/2014/main" id="{CFCDD7DC-51BE-F042-B61D-8BADC7831485}"/>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10053876" y="2867001"/>
              <a:ext cx="853395" cy="853395"/>
            </a:xfrm>
            <a:prstGeom prst="rect">
              <a:avLst/>
            </a:prstGeom>
          </p:spPr>
        </p:pic>
        <p:pic>
          <p:nvPicPr>
            <p:cNvPr id="31" name="Picture 30">
              <a:extLst>
                <a:ext uri="{FF2B5EF4-FFF2-40B4-BE49-F238E27FC236}">
                  <a16:creationId xmlns:a16="http://schemas.microsoft.com/office/drawing/2014/main" id="{2CF24AC9-9B6A-194E-A4CC-DCA13F7CE550}"/>
                </a:ext>
              </a:extLst>
            </p:cNvPr>
            <p:cNvPicPr>
              <a:picLocks noChangeAspect="1"/>
            </p:cNvPicPr>
            <p:nvPr/>
          </p:nvPicPr>
          <p:blipFill>
            <a:blip r:embed="rId25"/>
            <a:stretch>
              <a:fillRect/>
            </a:stretch>
          </p:blipFill>
          <p:spPr>
            <a:xfrm>
              <a:off x="7991096" y="3875594"/>
              <a:ext cx="844104" cy="844104"/>
            </a:xfrm>
            <a:prstGeom prst="rect">
              <a:avLst/>
            </a:prstGeom>
          </p:spPr>
        </p:pic>
        <p:pic>
          <p:nvPicPr>
            <p:cNvPr id="32" name="Picture 31">
              <a:extLst>
                <a:ext uri="{FF2B5EF4-FFF2-40B4-BE49-F238E27FC236}">
                  <a16:creationId xmlns:a16="http://schemas.microsoft.com/office/drawing/2014/main" id="{719E8A2E-0092-894A-A2F7-BD9D881F8092}"/>
                </a:ext>
              </a:extLst>
            </p:cNvPr>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5922940" y="1936557"/>
              <a:ext cx="840884" cy="840884"/>
            </a:xfrm>
            <a:prstGeom prst="rect">
              <a:avLst/>
            </a:prstGeom>
          </p:spPr>
        </p:pic>
        <p:pic>
          <p:nvPicPr>
            <p:cNvPr id="33" name="Picture 32">
              <a:extLst>
                <a:ext uri="{FF2B5EF4-FFF2-40B4-BE49-F238E27FC236}">
                  <a16:creationId xmlns:a16="http://schemas.microsoft.com/office/drawing/2014/main" id="{53FF87F0-C3E6-EA44-B632-B1002B9D64B3}"/>
                </a:ext>
              </a:extLst>
            </p:cNvPr>
            <p:cNvPicPr>
              <a:picLocks noChangeAspect="1"/>
            </p:cNvPicPr>
            <p:nvPr/>
          </p:nvPicPr>
          <p:blipFill>
            <a:blip r:embed="rId27"/>
            <a:stretch>
              <a:fillRect/>
            </a:stretch>
          </p:blipFill>
          <p:spPr>
            <a:xfrm>
              <a:off x="5894284" y="2903435"/>
              <a:ext cx="855704" cy="855704"/>
            </a:xfrm>
            <a:prstGeom prst="rect">
              <a:avLst/>
            </a:prstGeom>
          </p:spPr>
        </p:pic>
        <p:pic>
          <p:nvPicPr>
            <p:cNvPr id="34" name="Picture 33">
              <a:extLst>
                <a:ext uri="{FF2B5EF4-FFF2-40B4-BE49-F238E27FC236}">
                  <a16:creationId xmlns:a16="http://schemas.microsoft.com/office/drawing/2014/main" id="{8B1AC3F7-45EB-8B45-9F55-0204CCEAEF8C}"/>
                </a:ext>
              </a:extLst>
            </p:cNvPr>
            <p:cNvPicPr>
              <a:picLocks noChangeAspect="1"/>
            </p:cNvPicPr>
            <p:nvPr/>
          </p:nvPicPr>
          <p:blipFill>
            <a:blip r:embed="rId28"/>
            <a:stretch>
              <a:fillRect/>
            </a:stretch>
          </p:blipFill>
          <p:spPr>
            <a:xfrm>
              <a:off x="5895792" y="3870218"/>
              <a:ext cx="854855" cy="854855"/>
            </a:xfrm>
            <a:prstGeom prst="rect">
              <a:avLst/>
            </a:prstGeom>
          </p:spPr>
        </p:pic>
        <p:pic>
          <p:nvPicPr>
            <p:cNvPr id="35" name="Picture 34">
              <a:extLst>
                <a:ext uri="{FF2B5EF4-FFF2-40B4-BE49-F238E27FC236}">
                  <a16:creationId xmlns:a16="http://schemas.microsoft.com/office/drawing/2014/main" id="{075F09B2-F342-2F4C-ABC5-7449BD557C8F}"/>
                </a:ext>
              </a:extLst>
            </p:cNvPr>
            <p:cNvPicPr>
              <a:picLocks noChangeAspect="1"/>
            </p:cNvPicPr>
            <p:nvPr/>
          </p:nvPicPr>
          <p:blipFill>
            <a:blip r:embed="rId29"/>
            <a:stretch>
              <a:fillRect/>
            </a:stretch>
          </p:blipFill>
          <p:spPr>
            <a:xfrm>
              <a:off x="6944933" y="3868619"/>
              <a:ext cx="834443" cy="834443"/>
            </a:xfrm>
            <a:prstGeom prst="rect">
              <a:avLst/>
            </a:prstGeom>
          </p:spPr>
        </p:pic>
        <p:pic>
          <p:nvPicPr>
            <p:cNvPr id="36" name="Picture 35">
              <a:extLst>
                <a:ext uri="{FF2B5EF4-FFF2-40B4-BE49-F238E27FC236}">
                  <a16:creationId xmlns:a16="http://schemas.microsoft.com/office/drawing/2014/main" id="{2CD6DD0E-6560-9344-8F3F-D5E3F7C71B2F}"/>
                </a:ext>
              </a:extLst>
            </p:cNvPr>
            <p:cNvPicPr>
              <a:picLocks noChangeAspect="1"/>
            </p:cNvPicPr>
            <p:nvPr/>
          </p:nvPicPr>
          <p:blipFill>
            <a:blip r:embed="rId30" cstate="screen">
              <a:extLst>
                <a:ext uri="{28A0092B-C50C-407E-A947-70E740481C1C}">
                  <a14:useLocalDpi xmlns:a14="http://schemas.microsoft.com/office/drawing/2010/main"/>
                </a:ext>
              </a:extLst>
            </a:blip>
            <a:stretch>
              <a:fillRect/>
            </a:stretch>
          </p:blipFill>
          <p:spPr>
            <a:xfrm>
              <a:off x="6961970" y="1936557"/>
              <a:ext cx="840884" cy="840884"/>
            </a:xfrm>
            <a:prstGeom prst="rect">
              <a:avLst/>
            </a:prstGeom>
          </p:spPr>
        </p:pic>
        <p:pic>
          <p:nvPicPr>
            <p:cNvPr id="37" name="Picture 36">
              <a:extLst>
                <a:ext uri="{FF2B5EF4-FFF2-40B4-BE49-F238E27FC236}">
                  <a16:creationId xmlns:a16="http://schemas.microsoft.com/office/drawing/2014/main" id="{A76CFBE0-99B9-FA4E-A028-8ADA1AF68968}"/>
                </a:ext>
              </a:extLst>
            </p:cNvPr>
            <p:cNvPicPr>
              <a:picLocks noChangeAspect="1"/>
            </p:cNvPicPr>
            <p:nvPr/>
          </p:nvPicPr>
          <p:blipFill>
            <a:blip r:embed="rId31"/>
            <a:stretch>
              <a:fillRect/>
            </a:stretch>
          </p:blipFill>
          <p:spPr>
            <a:xfrm>
              <a:off x="6948250" y="2907294"/>
              <a:ext cx="847986" cy="847986"/>
            </a:xfrm>
            <a:prstGeom prst="rect">
              <a:avLst/>
            </a:prstGeom>
          </p:spPr>
        </p:pic>
      </p:grpSp>
    </p:spTree>
    <p:extLst>
      <p:ext uri="{BB962C8B-B14F-4D97-AF65-F5344CB8AC3E}">
        <p14:creationId xmlns:p14="http://schemas.microsoft.com/office/powerpoint/2010/main" val="5372978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5D13901A-6515-B040-8F97-D98FE9DFB5BB}"/>
              </a:ext>
            </a:extLst>
          </p:cNvPr>
          <p:cNvSpPr/>
          <p:nvPr userDrawn="1"/>
        </p:nvSpPr>
        <p:spPr>
          <a:xfrm>
            <a:off x="4104480" y="-28152"/>
            <a:ext cx="8093805" cy="6934199"/>
          </a:xfrm>
          <a:prstGeom prst="rect">
            <a:avLst/>
          </a:prstGeom>
          <a:gradFill>
            <a:gsLst>
              <a:gs pos="24000">
                <a:schemeClr val="bg2"/>
              </a:gs>
              <a:gs pos="85000">
                <a:srgbClr val="E7E7E7"/>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Hexagons">
            <a:extLst>
              <a:ext uri="{FF2B5EF4-FFF2-40B4-BE49-F238E27FC236}">
                <a16:creationId xmlns:a16="http://schemas.microsoft.com/office/drawing/2014/main" id="{24D36762-CE61-804F-A143-9D17E0F38B0C}"/>
              </a:ext>
            </a:extLst>
          </p:cNvPr>
          <p:cNvGrpSpPr/>
          <p:nvPr userDrawn="1"/>
        </p:nvGrpSpPr>
        <p:grpSpPr>
          <a:xfrm>
            <a:off x="5802678" y="-68530"/>
            <a:ext cx="6836409" cy="7002730"/>
            <a:chOff x="5802678" y="-68530"/>
            <a:chExt cx="6836409" cy="7002730"/>
          </a:xfrm>
        </p:grpSpPr>
        <p:sp>
          <p:nvSpPr>
            <p:cNvPr id="83" name="Hexagon 82">
              <a:extLst>
                <a:ext uri="{FF2B5EF4-FFF2-40B4-BE49-F238E27FC236}">
                  <a16:creationId xmlns:a16="http://schemas.microsoft.com/office/drawing/2014/main" id="{2D6325AF-B18A-2544-8F01-293BC411470A}"/>
                </a:ext>
              </a:extLst>
            </p:cNvPr>
            <p:cNvSpPr/>
            <p:nvPr userDrawn="1"/>
          </p:nvSpPr>
          <p:spPr>
            <a:xfrm>
              <a:off x="7936101" y="1124281"/>
              <a:ext cx="2541702" cy="2225385"/>
            </a:xfrm>
            <a:prstGeom prst="hexagon">
              <a:avLst/>
            </a:prstGeom>
            <a:solidFill>
              <a:schemeClr val="accent1">
                <a:alpha val="81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Hexagon 90">
              <a:extLst>
                <a:ext uri="{FF2B5EF4-FFF2-40B4-BE49-F238E27FC236}">
                  <a16:creationId xmlns:a16="http://schemas.microsoft.com/office/drawing/2014/main" id="{1C7DE2C9-3769-9944-835B-A0220118F0DB}"/>
                </a:ext>
              </a:extLst>
            </p:cNvPr>
            <p:cNvSpPr/>
            <p:nvPr userDrawn="1"/>
          </p:nvSpPr>
          <p:spPr>
            <a:xfrm>
              <a:off x="7944524" y="3494199"/>
              <a:ext cx="2565469" cy="2211881"/>
            </a:xfrm>
            <a:prstGeom prst="hexagon">
              <a:avLst>
                <a:gd name="adj" fmla="val 25000"/>
                <a:gd name="vf" fmla="val 115470"/>
              </a:avLst>
            </a:prstGeom>
            <a:solidFill>
              <a:schemeClr val="accent1">
                <a:alpha val="89574"/>
              </a:schemeClr>
            </a:solidFill>
            <a:ln>
              <a:solidFill>
                <a:schemeClr val="bg2"/>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92" name="Hexagon 91">
              <a:extLst>
                <a:ext uri="{FF2B5EF4-FFF2-40B4-BE49-F238E27FC236}">
                  <a16:creationId xmlns:a16="http://schemas.microsoft.com/office/drawing/2014/main" id="{6D699E99-2F1D-C748-8B32-84C2D44D7EAD}"/>
                </a:ext>
              </a:extLst>
            </p:cNvPr>
            <p:cNvSpPr/>
            <p:nvPr userDrawn="1"/>
          </p:nvSpPr>
          <p:spPr>
            <a:xfrm>
              <a:off x="10085502" y="2291960"/>
              <a:ext cx="2541702" cy="2225385"/>
            </a:xfrm>
            <a:prstGeom prst="hexagon">
              <a:avLst/>
            </a:prstGeom>
            <a:solidFill>
              <a:schemeClr val="accent1">
                <a:alpha val="64045"/>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Hexagon 94">
              <a:extLst>
                <a:ext uri="{FF2B5EF4-FFF2-40B4-BE49-F238E27FC236}">
                  <a16:creationId xmlns:a16="http://schemas.microsoft.com/office/drawing/2014/main" id="{AFF0BABA-B2C0-D641-8F39-0AA27F69E063}"/>
                </a:ext>
              </a:extLst>
            </p:cNvPr>
            <p:cNvSpPr/>
            <p:nvPr userDrawn="1"/>
          </p:nvSpPr>
          <p:spPr>
            <a:xfrm>
              <a:off x="10073618" y="-68530"/>
              <a:ext cx="2565469" cy="2211881"/>
            </a:xfrm>
            <a:prstGeom prst="hexagon">
              <a:avLst>
                <a:gd name="adj" fmla="val 25000"/>
                <a:gd name="vf" fmla="val 115470"/>
              </a:avLst>
            </a:prstGeom>
            <a:solidFill>
              <a:schemeClr val="accent1"/>
            </a:solidFill>
            <a:ln>
              <a:solidFill>
                <a:schemeClr val="bg1"/>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96" name="Hexagon 95">
              <a:extLst>
                <a:ext uri="{FF2B5EF4-FFF2-40B4-BE49-F238E27FC236}">
                  <a16:creationId xmlns:a16="http://schemas.microsoft.com/office/drawing/2014/main" id="{1F662E87-9BCD-3A49-8A78-2855E43E5FA9}"/>
                </a:ext>
              </a:extLst>
            </p:cNvPr>
            <p:cNvSpPr/>
            <p:nvPr userDrawn="1"/>
          </p:nvSpPr>
          <p:spPr>
            <a:xfrm>
              <a:off x="5802678" y="2299119"/>
              <a:ext cx="2565469" cy="2211881"/>
            </a:xfrm>
            <a:prstGeom prst="hexagon">
              <a:avLst>
                <a:gd name="adj" fmla="val 25000"/>
                <a:gd name="vf" fmla="val 115470"/>
              </a:avLst>
            </a:prstGeom>
            <a:solidFill>
              <a:schemeClr val="accent1">
                <a:alpha val="57821"/>
              </a:schemeClr>
            </a:solidFill>
            <a:ln>
              <a:solidFill>
                <a:schemeClr val="bg1"/>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97" name="Hexagon 96">
              <a:extLst>
                <a:ext uri="{FF2B5EF4-FFF2-40B4-BE49-F238E27FC236}">
                  <a16:creationId xmlns:a16="http://schemas.microsoft.com/office/drawing/2014/main" id="{4791BC17-7FE0-B440-AF46-7D3C8E7BF7C4}"/>
                </a:ext>
              </a:extLst>
            </p:cNvPr>
            <p:cNvSpPr/>
            <p:nvPr userDrawn="1"/>
          </p:nvSpPr>
          <p:spPr>
            <a:xfrm>
              <a:off x="5834417" y="4648684"/>
              <a:ext cx="2541702" cy="2225385"/>
            </a:xfrm>
            <a:prstGeom prst="hexagon">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Hexagon 98">
              <a:extLst>
                <a:ext uri="{FF2B5EF4-FFF2-40B4-BE49-F238E27FC236}">
                  <a16:creationId xmlns:a16="http://schemas.microsoft.com/office/drawing/2014/main" id="{BE5AC73B-0D4E-8342-8545-FC74D94C6E73}"/>
                </a:ext>
              </a:extLst>
            </p:cNvPr>
            <p:cNvSpPr/>
            <p:nvPr userDrawn="1"/>
          </p:nvSpPr>
          <p:spPr>
            <a:xfrm>
              <a:off x="10069146" y="4665954"/>
              <a:ext cx="2541702" cy="2225385"/>
            </a:xfrm>
            <a:prstGeom prst="hexagon">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Hexagon 105">
              <a:extLst>
                <a:ext uri="{FF2B5EF4-FFF2-40B4-BE49-F238E27FC236}">
                  <a16:creationId xmlns:a16="http://schemas.microsoft.com/office/drawing/2014/main" id="{65708382-24B9-ED4F-A55E-566F475A6E32}"/>
                </a:ext>
              </a:extLst>
            </p:cNvPr>
            <p:cNvSpPr/>
            <p:nvPr userDrawn="1"/>
          </p:nvSpPr>
          <p:spPr>
            <a:xfrm>
              <a:off x="7944524" y="5828260"/>
              <a:ext cx="2565469" cy="1105940"/>
            </a:xfrm>
            <a:custGeom>
              <a:avLst/>
              <a:gdLst>
                <a:gd name="connsiteX0" fmla="*/ 0 w 3059162"/>
                <a:gd name="connsiteY0" fmla="*/ 1318765 h 2637530"/>
                <a:gd name="connsiteX1" fmla="*/ 659383 w 3059162"/>
                <a:gd name="connsiteY1" fmla="*/ 1 h 2637530"/>
                <a:gd name="connsiteX2" fmla="*/ 2399780 w 3059162"/>
                <a:gd name="connsiteY2" fmla="*/ 1 h 2637530"/>
                <a:gd name="connsiteX3" fmla="*/ 3059162 w 3059162"/>
                <a:gd name="connsiteY3" fmla="*/ 1318765 h 2637530"/>
                <a:gd name="connsiteX4" fmla="*/ 2399780 w 3059162"/>
                <a:gd name="connsiteY4" fmla="*/ 2637529 h 2637530"/>
                <a:gd name="connsiteX5" fmla="*/ 659383 w 3059162"/>
                <a:gd name="connsiteY5" fmla="*/ 2637529 h 2637530"/>
                <a:gd name="connsiteX6" fmla="*/ 0 w 3059162"/>
                <a:gd name="connsiteY6" fmla="*/ 1318765 h 2637530"/>
                <a:gd name="connsiteX0" fmla="*/ 0 w 3059162"/>
                <a:gd name="connsiteY0" fmla="*/ 1318764 h 2637528"/>
                <a:gd name="connsiteX1" fmla="*/ 659383 w 3059162"/>
                <a:gd name="connsiteY1" fmla="*/ 0 h 2637528"/>
                <a:gd name="connsiteX2" fmla="*/ 2399780 w 3059162"/>
                <a:gd name="connsiteY2" fmla="*/ 0 h 2637528"/>
                <a:gd name="connsiteX3" fmla="*/ 3059162 w 3059162"/>
                <a:gd name="connsiteY3" fmla="*/ 1318764 h 2637528"/>
                <a:gd name="connsiteX4" fmla="*/ 659383 w 3059162"/>
                <a:gd name="connsiteY4" fmla="*/ 2637528 h 2637528"/>
                <a:gd name="connsiteX5" fmla="*/ 0 w 3059162"/>
                <a:gd name="connsiteY5" fmla="*/ 1318764 h 2637528"/>
                <a:gd name="connsiteX0" fmla="*/ 0 w 3059162"/>
                <a:gd name="connsiteY0" fmla="*/ 1318764 h 1318764"/>
                <a:gd name="connsiteX1" fmla="*/ 659383 w 3059162"/>
                <a:gd name="connsiteY1" fmla="*/ 0 h 1318764"/>
                <a:gd name="connsiteX2" fmla="*/ 2399780 w 3059162"/>
                <a:gd name="connsiteY2" fmla="*/ 0 h 1318764"/>
                <a:gd name="connsiteX3" fmla="*/ 3059162 w 3059162"/>
                <a:gd name="connsiteY3" fmla="*/ 1318764 h 1318764"/>
                <a:gd name="connsiteX4" fmla="*/ 0 w 3059162"/>
                <a:gd name="connsiteY4" fmla="*/ 1318764 h 1318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9162" h="1318764">
                  <a:moveTo>
                    <a:pt x="0" y="1318764"/>
                  </a:moveTo>
                  <a:lnTo>
                    <a:pt x="659383" y="0"/>
                  </a:lnTo>
                  <a:lnTo>
                    <a:pt x="2399780" y="0"/>
                  </a:lnTo>
                  <a:lnTo>
                    <a:pt x="3059162" y="1318764"/>
                  </a:lnTo>
                  <a:lnTo>
                    <a:pt x="0" y="1318764"/>
                  </a:lnTo>
                  <a:close/>
                </a:path>
              </a:pathLst>
            </a:custGeom>
            <a:solidFill>
              <a:schemeClr val="accent1">
                <a:alpha val="81000"/>
              </a:schemeClr>
            </a:solidFill>
            <a:ln>
              <a:solidFill>
                <a:schemeClr val="bg1"/>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dirty="0"/>
            </a:p>
          </p:txBody>
        </p:sp>
      </p:grpSp>
      <p:grpSp>
        <p:nvGrpSpPr>
          <p:cNvPr id="11" name="icons">
            <a:extLst>
              <a:ext uri="{FF2B5EF4-FFF2-40B4-BE49-F238E27FC236}">
                <a16:creationId xmlns:a16="http://schemas.microsoft.com/office/drawing/2014/main" id="{234A26B1-3288-4C47-A8CB-CDE5D6B83CD1}"/>
              </a:ext>
            </a:extLst>
          </p:cNvPr>
          <p:cNvGrpSpPr/>
          <p:nvPr userDrawn="1"/>
        </p:nvGrpSpPr>
        <p:grpSpPr>
          <a:xfrm>
            <a:off x="6291698" y="209293"/>
            <a:ext cx="6052702" cy="6755387"/>
            <a:chOff x="6291698" y="209293"/>
            <a:chExt cx="6052702" cy="6755387"/>
          </a:xfrm>
        </p:grpSpPr>
        <p:pic>
          <p:nvPicPr>
            <p:cNvPr id="24" name="Picture 23">
              <a:extLst>
                <a:ext uri="{FF2B5EF4-FFF2-40B4-BE49-F238E27FC236}">
                  <a16:creationId xmlns:a16="http://schemas.microsoft.com/office/drawing/2014/main" id="{D1DE6FFE-B23C-A045-B99C-C855A97F93B4}"/>
                </a:ext>
              </a:extLst>
            </p:cNvPr>
            <p:cNvPicPr>
              <a:picLocks/>
            </p:cNvPicPr>
            <p:nvPr userDrawn="1"/>
          </p:nvPicPr>
          <p:blipFill>
            <a:blip r:embed="rId2" cstate="screen">
              <a:duotone>
                <a:prstClr val="black"/>
                <a:schemeClr val="accent1">
                  <a:tint val="45000"/>
                  <a:satMod val="400000"/>
                </a:schemeClr>
              </a:duotone>
              <a:alphaModFix amt="50000"/>
              <a:extLst>
                <a:ext uri="{28A0092B-C50C-407E-A947-70E740481C1C}">
                  <a14:useLocalDpi xmlns:a14="http://schemas.microsoft.com/office/drawing/2010/main"/>
                </a:ext>
              </a:extLst>
            </a:blip>
            <a:srcRect/>
            <a:stretch/>
          </p:blipFill>
          <p:spPr>
            <a:xfrm>
              <a:off x="8412480" y="3810000"/>
              <a:ext cx="1594169" cy="1594169"/>
            </a:xfrm>
            <a:prstGeom prst="rect">
              <a:avLst/>
            </a:prstGeom>
          </p:spPr>
        </p:pic>
        <p:pic>
          <p:nvPicPr>
            <p:cNvPr id="27" name="Picture 26">
              <a:extLst>
                <a:ext uri="{FF2B5EF4-FFF2-40B4-BE49-F238E27FC236}">
                  <a16:creationId xmlns:a16="http://schemas.microsoft.com/office/drawing/2014/main" id="{50563D84-4680-794B-808F-8B5C7A7F4510}"/>
                </a:ext>
              </a:extLst>
            </p:cNvPr>
            <p:cNvPicPr>
              <a:picLocks noChangeAspect="1"/>
            </p:cNvPicPr>
            <p:nvPr userDrawn="1"/>
          </p:nvPicPr>
          <p:blipFill>
            <a:blip r:embed="rId3" cstate="screen">
              <a:duotone>
                <a:prstClr val="black"/>
                <a:schemeClr val="accent1">
                  <a:tint val="45000"/>
                  <a:satMod val="400000"/>
                </a:schemeClr>
              </a:duotone>
              <a:alphaModFix amt="46000"/>
              <a:extLst>
                <a:ext uri="{28A0092B-C50C-407E-A947-70E740481C1C}">
                  <a14:useLocalDpi xmlns:a14="http://schemas.microsoft.com/office/drawing/2010/main"/>
                </a:ext>
              </a:extLst>
            </a:blip>
            <a:srcRect/>
            <a:stretch/>
          </p:blipFill>
          <p:spPr>
            <a:xfrm>
              <a:off x="10515600" y="209293"/>
              <a:ext cx="1656234" cy="1656234"/>
            </a:xfrm>
            <a:prstGeom prst="rect">
              <a:avLst/>
            </a:prstGeom>
          </p:spPr>
        </p:pic>
        <p:pic>
          <p:nvPicPr>
            <p:cNvPr id="28" name="Picture 27">
              <a:extLst>
                <a:ext uri="{FF2B5EF4-FFF2-40B4-BE49-F238E27FC236}">
                  <a16:creationId xmlns:a16="http://schemas.microsoft.com/office/drawing/2014/main" id="{1C3D6703-7124-804B-B498-6AFDC1CD11CB}"/>
                </a:ext>
              </a:extLst>
            </p:cNvPr>
            <p:cNvPicPr>
              <a:picLocks noChangeAspect="1"/>
            </p:cNvPicPr>
            <p:nvPr userDrawn="1"/>
          </p:nvPicPr>
          <p:blipFill>
            <a:blip r:embed="rId4" cstate="screen">
              <a:duotone>
                <a:prstClr val="black"/>
                <a:schemeClr val="accent1">
                  <a:tint val="45000"/>
                  <a:satMod val="400000"/>
                </a:schemeClr>
              </a:duotone>
              <a:alphaModFix amt="52000"/>
              <a:extLst>
                <a:ext uri="{28A0092B-C50C-407E-A947-70E740481C1C}">
                  <a14:useLocalDpi xmlns:a14="http://schemas.microsoft.com/office/drawing/2010/main"/>
                </a:ext>
              </a:extLst>
            </a:blip>
            <a:srcRect/>
            <a:stretch/>
          </p:blipFill>
          <p:spPr>
            <a:xfrm>
              <a:off x="8394192" y="1420060"/>
              <a:ext cx="1656234" cy="1656234"/>
            </a:xfrm>
            <a:prstGeom prst="rect">
              <a:avLst/>
            </a:prstGeom>
          </p:spPr>
        </p:pic>
        <p:pic>
          <p:nvPicPr>
            <p:cNvPr id="29" name="Picture 28">
              <a:extLst>
                <a:ext uri="{FF2B5EF4-FFF2-40B4-BE49-F238E27FC236}">
                  <a16:creationId xmlns:a16="http://schemas.microsoft.com/office/drawing/2014/main" id="{FDED516B-2853-9440-B997-C9C15276F193}"/>
                </a:ext>
              </a:extLst>
            </p:cNvPr>
            <p:cNvPicPr>
              <a:picLocks/>
            </p:cNvPicPr>
            <p:nvPr userDrawn="1"/>
          </p:nvPicPr>
          <p:blipFill>
            <a:blip r:embed="rId5" cstate="screen">
              <a:duotone>
                <a:prstClr val="black"/>
                <a:schemeClr val="accent1">
                  <a:tint val="45000"/>
                  <a:satMod val="400000"/>
                </a:schemeClr>
              </a:duotone>
              <a:alphaModFix amt="55000"/>
              <a:extLst>
                <a:ext uri="{28A0092B-C50C-407E-A947-70E740481C1C}">
                  <a14:useLocalDpi xmlns:a14="http://schemas.microsoft.com/office/drawing/2010/main"/>
                </a:ext>
              </a:extLst>
            </a:blip>
            <a:srcRect/>
            <a:stretch/>
          </p:blipFill>
          <p:spPr>
            <a:xfrm>
              <a:off x="10459566" y="4953000"/>
              <a:ext cx="1656234" cy="1656234"/>
            </a:xfrm>
            <a:prstGeom prst="rect">
              <a:avLst/>
            </a:prstGeom>
          </p:spPr>
        </p:pic>
        <p:pic>
          <p:nvPicPr>
            <p:cNvPr id="30" name="Picture 29">
              <a:extLst>
                <a:ext uri="{FF2B5EF4-FFF2-40B4-BE49-F238E27FC236}">
                  <a16:creationId xmlns:a16="http://schemas.microsoft.com/office/drawing/2014/main" id="{4FBD4345-74F9-5B4B-8F1C-D8C584AC7C86}"/>
                </a:ext>
              </a:extLst>
            </p:cNvPr>
            <p:cNvPicPr>
              <a:picLocks noChangeAspect="1"/>
            </p:cNvPicPr>
            <p:nvPr userDrawn="1"/>
          </p:nvPicPr>
          <p:blipFill>
            <a:blip r:embed="rId6" cstate="screen">
              <a:duotone>
                <a:prstClr val="black"/>
                <a:schemeClr val="accent1">
                  <a:tint val="45000"/>
                  <a:satMod val="400000"/>
                </a:schemeClr>
              </a:duotone>
              <a:alphaModFix amt="52000"/>
              <a:extLst>
                <a:ext uri="{28A0092B-C50C-407E-A947-70E740481C1C}">
                  <a14:useLocalDpi xmlns:a14="http://schemas.microsoft.com/office/drawing/2010/main"/>
                </a:ext>
              </a:extLst>
            </a:blip>
            <a:srcRect/>
            <a:stretch/>
          </p:blipFill>
          <p:spPr>
            <a:xfrm>
              <a:off x="6295105" y="4939053"/>
              <a:ext cx="1656234" cy="1656234"/>
            </a:xfrm>
            <a:prstGeom prst="rect">
              <a:avLst/>
            </a:prstGeom>
          </p:spPr>
        </p:pic>
        <p:pic>
          <p:nvPicPr>
            <p:cNvPr id="31" name="Picture 30">
              <a:extLst>
                <a:ext uri="{FF2B5EF4-FFF2-40B4-BE49-F238E27FC236}">
                  <a16:creationId xmlns:a16="http://schemas.microsoft.com/office/drawing/2014/main" id="{9E735188-E300-A94B-9FB4-F2BB8987B145}"/>
                </a:ext>
              </a:extLst>
            </p:cNvPr>
            <p:cNvPicPr>
              <a:picLocks/>
            </p:cNvPicPr>
            <p:nvPr userDrawn="1"/>
          </p:nvPicPr>
          <p:blipFill>
            <a:blip r:embed="rId5" cstate="screen">
              <a:duotone>
                <a:prstClr val="black"/>
                <a:schemeClr val="accent1">
                  <a:tint val="45000"/>
                  <a:satMod val="400000"/>
                </a:schemeClr>
              </a:duotone>
              <a:alphaModFix amt="55000"/>
              <a:extLst>
                <a:ext uri="{28A0092B-C50C-407E-A947-70E740481C1C}">
                  <a14:useLocalDpi xmlns:a14="http://schemas.microsoft.com/office/drawing/2010/main"/>
                </a:ext>
              </a:extLst>
            </a:blip>
            <a:srcRect/>
            <a:stretch/>
          </p:blipFill>
          <p:spPr>
            <a:xfrm>
              <a:off x="6291698" y="2604992"/>
              <a:ext cx="1656234" cy="1656234"/>
            </a:xfrm>
            <a:prstGeom prst="rect">
              <a:avLst/>
            </a:prstGeom>
          </p:spPr>
        </p:pic>
        <p:pic>
          <p:nvPicPr>
            <p:cNvPr id="8" name="Picture 7">
              <a:extLst>
                <a:ext uri="{FF2B5EF4-FFF2-40B4-BE49-F238E27FC236}">
                  <a16:creationId xmlns:a16="http://schemas.microsoft.com/office/drawing/2014/main" id="{D07B73F5-92ED-5349-8021-3CC87D4A4AE2}"/>
                </a:ext>
              </a:extLst>
            </p:cNvPr>
            <p:cNvPicPr>
              <a:picLocks noChangeAspect="1"/>
            </p:cNvPicPr>
            <p:nvPr userDrawn="1"/>
          </p:nvPicPr>
          <p:blipFill>
            <a:blip r:embed="rId7">
              <a:alphaModFix amt="55000"/>
              <a:lum bright="70000" contrast="-70000"/>
              <a:extLst>
                <a:ext uri="{BEBA8EAE-BF5A-486C-A8C5-ECC9F3942E4B}">
                  <a14:imgProps xmlns:a14="http://schemas.microsoft.com/office/drawing/2010/main">
                    <a14:imgLayer r:embed="rId8">
                      <a14:imgEffect>
                        <a14:colorTemperature colorTemp="8800"/>
                      </a14:imgEffect>
                      <a14:imgEffect>
                        <a14:saturation sat="400000"/>
                      </a14:imgEffect>
                    </a14:imgLayer>
                  </a14:imgProps>
                </a:ext>
              </a:extLst>
            </a:blip>
            <a:stretch>
              <a:fillRect/>
            </a:stretch>
          </p:blipFill>
          <p:spPr>
            <a:xfrm>
              <a:off x="10287000" y="2362200"/>
              <a:ext cx="2057400" cy="2057400"/>
            </a:xfrm>
            <a:prstGeom prst="rect">
              <a:avLst/>
            </a:prstGeom>
          </p:spPr>
        </p:pic>
        <p:pic>
          <p:nvPicPr>
            <p:cNvPr id="42" name="Picture 41">
              <a:extLst>
                <a:ext uri="{FF2B5EF4-FFF2-40B4-BE49-F238E27FC236}">
                  <a16:creationId xmlns:a16="http://schemas.microsoft.com/office/drawing/2014/main" id="{1B320F89-E742-6B4B-993A-337001EC5B38}"/>
                </a:ext>
              </a:extLst>
            </p:cNvPr>
            <p:cNvPicPr>
              <a:picLocks noChangeAspect="1"/>
            </p:cNvPicPr>
            <p:nvPr userDrawn="1"/>
          </p:nvPicPr>
          <p:blipFill rotWithShape="1">
            <a:blip r:embed="rId9">
              <a:alphaModFix amt="55000"/>
              <a:lum bright="70000" contrast="-70000"/>
            </a:blip>
            <a:srcRect b="48889"/>
            <a:stretch/>
          </p:blipFill>
          <p:spPr>
            <a:xfrm>
              <a:off x="8214360" y="5913120"/>
              <a:ext cx="2057400" cy="1051560"/>
            </a:xfrm>
            <a:prstGeom prst="rect">
              <a:avLst/>
            </a:prstGeom>
          </p:spPr>
        </p:pic>
      </p:grpSp>
      <p:pic>
        <p:nvPicPr>
          <p:cNvPr id="16" name="Picture 15">
            <a:extLst>
              <a:ext uri="{FF2B5EF4-FFF2-40B4-BE49-F238E27FC236}">
                <a16:creationId xmlns:a16="http://schemas.microsoft.com/office/drawing/2014/main" id="{60FC60A3-F93A-1445-96A0-507040886B02}"/>
              </a:ext>
            </a:extLst>
          </p:cNvPr>
          <p:cNvPicPr>
            <a:picLocks noChangeAspect="1"/>
          </p:cNvPicPr>
          <p:nvPr userDrawn="1"/>
        </p:nvPicPr>
        <p:blipFill rotWithShape="1">
          <a:blip r:embed="rId10" cstate="screen">
            <a:extLst>
              <a:ext uri="{28A0092B-C50C-407E-A947-70E740481C1C}">
                <a14:useLocalDpi xmlns:a14="http://schemas.microsoft.com/office/drawing/2010/main"/>
              </a:ext>
            </a:extLst>
          </a:blip>
          <a:srcRect l="-2" r="-472" b="4255"/>
          <a:stretch/>
        </p:blipFill>
        <p:spPr>
          <a:xfrm>
            <a:off x="-100817" y="0"/>
            <a:ext cx="8156115" cy="6858000"/>
          </a:xfrm>
          <a:prstGeom prst="rect">
            <a:avLst/>
          </a:prstGeom>
          <a:effectLst>
            <a:outerShdw blurRad="349298" dist="38100" sx="99142" sy="99142" algn="l" rotWithShape="0">
              <a:prstClr val="black">
                <a:alpha val="79000"/>
              </a:prstClr>
            </a:outerShdw>
          </a:effectLst>
        </p:spPr>
      </p:pic>
      <p:pic>
        <p:nvPicPr>
          <p:cNvPr id="14" name="Picture 14">
            <a:extLst>
              <a:ext uri="{FF2B5EF4-FFF2-40B4-BE49-F238E27FC236}">
                <a16:creationId xmlns:a16="http://schemas.microsoft.com/office/drawing/2014/main" id="{2CB92FDA-F703-FB40-9962-0E6F7FCE58D9}"/>
              </a:ext>
            </a:extLst>
          </p:cNvPr>
          <p:cNvPicPr>
            <a:picLocks noChangeAspect="1" noChangeArrowheads="1"/>
          </p:cNvPicPr>
          <p:nvPr userDrawn="1"/>
        </p:nvPicPr>
        <p:blipFill>
          <a:blip r:embed="rId11">
            <a:extLst>
              <a:ext uri="{28A0092B-C50C-407E-A947-70E740481C1C}">
                <a14:useLocalDpi xmlns:a14="http://schemas.microsoft.com/office/drawing/2010/main"/>
              </a:ext>
            </a:extLst>
          </a:blip>
          <a:srcRect/>
          <a:stretch>
            <a:fillRect/>
          </a:stretch>
        </p:blipFill>
        <p:spPr bwMode="auto">
          <a:xfrm>
            <a:off x="458396" y="706985"/>
            <a:ext cx="3415618" cy="906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a:extLst>
              <a:ext uri="{FF2B5EF4-FFF2-40B4-BE49-F238E27FC236}">
                <a16:creationId xmlns:a16="http://schemas.microsoft.com/office/drawing/2014/main" id="{5C3C5504-9208-014C-8408-02C847EBA47B}"/>
              </a:ext>
            </a:extLst>
          </p:cNvPr>
          <p:cNvSpPr>
            <a:spLocks noGrp="1"/>
          </p:cNvSpPr>
          <p:nvPr userDrawn="1">
            <p:ph type="ctrTitle" hasCustomPrompt="1"/>
          </p:nvPr>
        </p:nvSpPr>
        <p:spPr>
          <a:xfrm>
            <a:off x="838200" y="1981200"/>
            <a:ext cx="4504829" cy="1841566"/>
          </a:xfrm>
          <a:prstGeom prst="rect">
            <a:avLst/>
          </a:prstGeom>
        </p:spPr>
        <p:txBody>
          <a:bodyPr lIns="0" tIns="0" rIns="0" bIns="0" anchor="b">
            <a:normAutofit/>
          </a:bodyPr>
          <a:lstStyle>
            <a:lvl1pPr algn="l">
              <a:lnSpc>
                <a:spcPts val="3100"/>
              </a:lnSpc>
              <a:defRPr sz="2800" b="0" spc="100" baseline="0">
                <a:solidFill>
                  <a:schemeClr val="accent4">
                    <a:lumMod val="20000"/>
                    <a:lumOff val="80000"/>
                  </a:schemeClr>
                </a:solidFill>
              </a:defRPr>
            </a:lvl1pPr>
          </a:lstStyle>
          <a:p>
            <a:r>
              <a:rPr lang="en-US" dirty="0"/>
              <a:t>TITLE IN ALL UPPER CASE</a:t>
            </a:r>
            <a:br>
              <a:rPr lang="en-US" dirty="0"/>
            </a:br>
            <a:r>
              <a:rPr lang="en-US" dirty="0"/>
              <a:t>28 pt., CALIBRI FONT</a:t>
            </a:r>
          </a:p>
        </p:txBody>
      </p:sp>
      <p:sp>
        <p:nvSpPr>
          <p:cNvPr id="10" name="Subtitle 2">
            <a:extLst>
              <a:ext uri="{FF2B5EF4-FFF2-40B4-BE49-F238E27FC236}">
                <a16:creationId xmlns:a16="http://schemas.microsoft.com/office/drawing/2014/main" id="{E4B646A8-4A12-0749-974B-02FF503E2E03}"/>
              </a:ext>
            </a:extLst>
          </p:cNvPr>
          <p:cNvSpPr>
            <a:spLocks noGrp="1"/>
          </p:cNvSpPr>
          <p:nvPr userDrawn="1">
            <p:ph type="subTitle" idx="1" hasCustomPrompt="1"/>
          </p:nvPr>
        </p:nvSpPr>
        <p:spPr>
          <a:xfrm>
            <a:off x="838199" y="3847612"/>
            <a:ext cx="4818211" cy="1993967"/>
          </a:xfrm>
          <a:prstGeom prst="rect">
            <a:avLst/>
          </a:prstGeom>
        </p:spPr>
        <p:txBody>
          <a:bodyPr lIns="0" tIns="0" rIns="0" bIns="0"/>
          <a:lstStyle>
            <a:lvl1pPr marL="0" indent="0" algn="l">
              <a:buNone/>
              <a:defRPr sz="2400" b="0" i="0">
                <a:solidFill>
                  <a:schemeClr val="bg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in lower case</a:t>
            </a:r>
            <a:br>
              <a:rPr lang="en-US" dirty="0"/>
            </a:br>
            <a:r>
              <a:rPr lang="en-US" dirty="0"/>
              <a:t>24 pt., Calibri font</a:t>
            </a:r>
          </a:p>
        </p:txBody>
      </p:sp>
    </p:spTree>
    <p:extLst>
      <p:ext uri="{BB962C8B-B14F-4D97-AF65-F5344CB8AC3E}">
        <p14:creationId xmlns:p14="http://schemas.microsoft.com/office/powerpoint/2010/main" val="3802782721"/>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Mission">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C7A74C7-7ADC-E144-977B-331972ED8579}"/>
              </a:ext>
            </a:extLst>
          </p:cNvPr>
          <p:cNvGrpSpPr/>
          <p:nvPr userDrawn="1"/>
        </p:nvGrpSpPr>
        <p:grpSpPr>
          <a:xfrm>
            <a:off x="5709783" y="0"/>
            <a:ext cx="6546126" cy="5903441"/>
            <a:chOff x="5709783" y="0"/>
            <a:chExt cx="6546126" cy="5903441"/>
          </a:xfrm>
        </p:grpSpPr>
        <p:sp>
          <p:nvSpPr>
            <p:cNvPr id="26" name="Hexagon 25">
              <a:extLst>
                <a:ext uri="{FF2B5EF4-FFF2-40B4-BE49-F238E27FC236}">
                  <a16:creationId xmlns:a16="http://schemas.microsoft.com/office/drawing/2014/main" id="{D45B66D7-25F6-B342-8990-A58EB14A43B8}"/>
                </a:ext>
              </a:extLst>
            </p:cNvPr>
            <p:cNvSpPr/>
            <p:nvPr userDrawn="1"/>
          </p:nvSpPr>
          <p:spPr>
            <a:xfrm>
              <a:off x="7843206" y="93522"/>
              <a:ext cx="2541702" cy="2225385"/>
            </a:xfrm>
            <a:prstGeom prst="hexagon">
              <a:avLst/>
            </a:prstGeom>
            <a:solidFill>
              <a:schemeClr val="accent1">
                <a:alpha val="8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exagon 26">
              <a:extLst>
                <a:ext uri="{FF2B5EF4-FFF2-40B4-BE49-F238E27FC236}">
                  <a16:creationId xmlns:a16="http://schemas.microsoft.com/office/drawing/2014/main" id="{D5015538-2418-B645-8209-CA82C1772D3A}"/>
                </a:ext>
              </a:extLst>
            </p:cNvPr>
            <p:cNvSpPr/>
            <p:nvPr userDrawn="1"/>
          </p:nvSpPr>
          <p:spPr>
            <a:xfrm>
              <a:off x="7851629" y="2463440"/>
              <a:ext cx="2565469" cy="2211881"/>
            </a:xfrm>
            <a:prstGeom prst="hexagon">
              <a:avLst>
                <a:gd name="adj" fmla="val 25000"/>
                <a:gd name="vf" fmla="val 115470"/>
              </a:avLst>
            </a:prstGeom>
            <a:solidFill>
              <a:schemeClr val="accent1">
                <a:alpha val="8000"/>
              </a:schemeClr>
            </a:solidFill>
            <a:ln>
              <a:solidFill>
                <a:schemeClr val="bg2"/>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28" name="Hexagon 27">
              <a:extLst>
                <a:ext uri="{FF2B5EF4-FFF2-40B4-BE49-F238E27FC236}">
                  <a16:creationId xmlns:a16="http://schemas.microsoft.com/office/drawing/2014/main" id="{83BE7B6D-F319-FB4F-B884-0A70E24AD397}"/>
                </a:ext>
              </a:extLst>
            </p:cNvPr>
            <p:cNvSpPr/>
            <p:nvPr userDrawn="1"/>
          </p:nvSpPr>
          <p:spPr>
            <a:xfrm>
              <a:off x="9992606" y="1261202"/>
              <a:ext cx="2263303" cy="2225383"/>
            </a:xfrm>
            <a:custGeom>
              <a:avLst/>
              <a:gdLst>
                <a:gd name="connsiteX0" fmla="*/ 0 w 2541702"/>
                <a:gd name="connsiteY0" fmla="*/ 1112693 h 2225385"/>
                <a:gd name="connsiteX1" fmla="*/ 556346 w 2541702"/>
                <a:gd name="connsiteY1" fmla="*/ 1 h 2225385"/>
                <a:gd name="connsiteX2" fmla="*/ 1985356 w 2541702"/>
                <a:gd name="connsiteY2" fmla="*/ 1 h 2225385"/>
                <a:gd name="connsiteX3" fmla="*/ 2541702 w 2541702"/>
                <a:gd name="connsiteY3" fmla="*/ 1112693 h 2225385"/>
                <a:gd name="connsiteX4" fmla="*/ 1985356 w 2541702"/>
                <a:gd name="connsiteY4" fmla="*/ 2225384 h 2225385"/>
                <a:gd name="connsiteX5" fmla="*/ 556346 w 2541702"/>
                <a:gd name="connsiteY5" fmla="*/ 2225384 h 2225385"/>
                <a:gd name="connsiteX6" fmla="*/ 0 w 2541702"/>
                <a:gd name="connsiteY6" fmla="*/ 1112693 h 2225385"/>
                <a:gd name="connsiteX0" fmla="*/ 0 w 2541702"/>
                <a:gd name="connsiteY0" fmla="*/ 1112692 h 2225383"/>
                <a:gd name="connsiteX1" fmla="*/ 556346 w 2541702"/>
                <a:gd name="connsiteY1" fmla="*/ 0 h 2225383"/>
                <a:gd name="connsiteX2" fmla="*/ 1985356 w 2541702"/>
                <a:gd name="connsiteY2" fmla="*/ 0 h 2225383"/>
                <a:gd name="connsiteX3" fmla="*/ 2263303 w 2541702"/>
                <a:gd name="connsiteY3" fmla="*/ 567598 h 2225383"/>
                <a:gd name="connsiteX4" fmla="*/ 2541702 w 2541702"/>
                <a:gd name="connsiteY4" fmla="*/ 1112692 h 2225383"/>
                <a:gd name="connsiteX5" fmla="*/ 1985356 w 2541702"/>
                <a:gd name="connsiteY5" fmla="*/ 2225383 h 2225383"/>
                <a:gd name="connsiteX6" fmla="*/ 556346 w 2541702"/>
                <a:gd name="connsiteY6" fmla="*/ 2225383 h 2225383"/>
                <a:gd name="connsiteX7" fmla="*/ 0 w 2541702"/>
                <a:gd name="connsiteY7" fmla="*/ 1112692 h 2225383"/>
                <a:gd name="connsiteX0" fmla="*/ 0 w 2541702"/>
                <a:gd name="connsiteY0" fmla="*/ 1112692 h 2225383"/>
                <a:gd name="connsiteX1" fmla="*/ 556346 w 2541702"/>
                <a:gd name="connsiteY1" fmla="*/ 0 h 2225383"/>
                <a:gd name="connsiteX2" fmla="*/ 1985356 w 2541702"/>
                <a:gd name="connsiteY2" fmla="*/ 0 h 2225383"/>
                <a:gd name="connsiteX3" fmla="*/ 2263303 w 2541702"/>
                <a:gd name="connsiteY3" fmla="*/ 567598 h 2225383"/>
                <a:gd name="connsiteX4" fmla="*/ 2541702 w 2541702"/>
                <a:gd name="connsiteY4" fmla="*/ 1112692 h 2225383"/>
                <a:gd name="connsiteX5" fmla="*/ 2233806 w 2541702"/>
                <a:gd name="connsiteY5" fmla="*/ 1703224 h 2225383"/>
                <a:gd name="connsiteX6" fmla="*/ 1985356 w 2541702"/>
                <a:gd name="connsiteY6" fmla="*/ 2225383 h 2225383"/>
                <a:gd name="connsiteX7" fmla="*/ 556346 w 2541702"/>
                <a:gd name="connsiteY7" fmla="*/ 2225383 h 2225383"/>
                <a:gd name="connsiteX8" fmla="*/ 0 w 2541702"/>
                <a:gd name="connsiteY8" fmla="*/ 1112692 h 2225383"/>
                <a:gd name="connsiteX0" fmla="*/ 0 w 2263303"/>
                <a:gd name="connsiteY0" fmla="*/ 1112692 h 2225383"/>
                <a:gd name="connsiteX1" fmla="*/ 556346 w 2263303"/>
                <a:gd name="connsiteY1" fmla="*/ 0 h 2225383"/>
                <a:gd name="connsiteX2" fmla="*/ 1985356 w 2263303"/>
                <a:gd name="connsiteY2" fmla="*/ 0 h 2225383"/>
                <a:gd name="connsiteX3" fmla="*/ 2263303 w 2263303"/>
                <a:gd name="connsiteY3" fmla="*/ 567598 h 2225383"/>
                <a:gd name="connsiteX4" fmla="*/ 2233806 w 2263303"/>
                <a:gd name="connsiteY4" fmla="*/ 1703224 h 2225383"/>
                <a:gd name="connsiteX5" fmla="*/ 1985356 w 2263303"/>
                <a:gd name="connsiteY5" fmla="*/ 2225383 h 2225383"/>
                <a:gd name="connsiteX6" fmla="*/ 556346 w 2263303"/>
                <a:gd name="connsiteY6" fmla="*/ 2225383 h 2225383"/>
                <a:gd name="connsiteX7" fmla="*/ 0 w 2263303"/>
                <a:gd name="connsiteY7" fmla="*/ 1112692 h 2225383"/>
                <a:gd name="connsiteX0" fmla="*/ 0 w 2263303"/>
                <a:gd name="connsiteY0" fmla="*/ 1112692 h 2225383"/>
                <a:gd name="connsiteX1" fmla="*/ 556346 w 2263303"/>
                <a:gd name="connsiteY1" fmla="*/ 0 h 2225383"/>
                <a:gd name="connsiteX2" fmla="*/ 1985356 w 2263303"/>
                <a:gd name="connsiteY2" fmla="*/ 0 h 2225383"/>
                <a:gd name="connsiteX3" fmla="*/ 2263303 w 2263303"/>
                <a:gd name="connsiteY3" fmla="*/ 567598 h 2225383"/>
                <a:gd name="connsiteX4" fmla="*/ 2260387 w 2263303"/>
                <a:gd name="connsiteY4" fmla="*/ 1703224 h 2225383"/>
                <a:gd name="connsiteX5" fmla="*/ 1985356 w 2263303"/>
                <a:gd name="connsiteY5" fmla="*/ 2225383 h 2225383"/>
                <a:gd name="connsiteX6" fmla="*/ 556346 w 2263303"/>
                <a:gd name="connsiteY6" fmla="*/ 2225383 h 2225383"/>
                <a:gd name="connsiteX7" fmla="*/ 0 w 2263303"/>
                <a:gd name="connsiteY7" fmla="*/ 1112692 h 2225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63303" h="2225383">
                  <a:moveTo>
                    <a:pt x="0" y="1112692"/>
                  </a:moveTo>
                  <a:lnTo>
                    <a:pt x="556346" y="0"/>
                  </a:lnTo>
                  <a:lnTo>
                    <a:pt x="1985356" y="0"/>
                  </a:lnTo>
                  <a:lnTo>
                    <a:pt x="2263303" y="567598"/>
                  </a:lnTo>
                  <a:lnTo>
                    <a:pt x="2260387" y="1703224"/>
                  </a:lnTo>
                  <a:lnTo>
                    <a:pt x="1985356" y="2225383"/>
                  </a:lnTo>
                  <a:lnTo>
                    <a:pt x="556346" y="2225383"/>
                  </a:lnTo>
                  <a:lnTo>
                    <a:pt x="0" y="1112692"/>
                  </a:lnTo>
                  <a:close/>
                </a:path>
              </a:pathLst>
            </a:custGeom>
            <a:solidFill>
              <a:schemeClr val="accent1">
                <a:alpha val="8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Hexagon 28">
              <a:extLst>
                <a:ext uri="{FF2B5EF4-FFF2-40B4-BE49-F238E27FC236}">
                  <a16:creationId xmlns:a16="http://schemas.microsoft.com/office/drawing/2014/main" id="{5C25E21A-A619-6A48-80E5-1B772B11FB50}"/>
                </a:ext>
              </a:extLst>
            </p:cNvPr>
            <p:cNvSpPr/>
            <p:nvPr userDrawn="1"/>
          </p:nvSpPr>
          <p:spPr>
            <a:xfrm>
              <a:off x="9980723" y="0"/>
              <a:ext cx="2238986" cy="1112591"/>
            </a:xfrm>
            <a:custGeom>
              <a:avLst/>
              <a:gdLst>
                <a:gd name="connsiteX0" fmla="*/ 0 w 2565469"/>
                <a:gd name="connsiteY0" fmla="*/ 1105941 h 2211881"/>
                <a:gd name="connsiteX1" fmla="*/ 552970 w 2565469"/>
                <a:gd name="connsiteY1" fmla="*/ 1 h 2211881"/>
                <a:gd name="connsiteX2" fmla="*/ 2012499 w 2565469"/>
                <a:gd name="connsiteY2" fmla="*/ 1 h 2211881"/>
                <a:gd name="connsiteX3" fmla="*/ 2565469 w 2565469"/>
                <a:gd name="connsiteY3" fmla="*/ 1105941 h 2211881"/>
                <a:gd name="connsiteX4" fmla="*/ 2012499 w 2565469"/>
                <a:gd name="connsiteY4" fmla="*/ 2211880 h 2211881"/>
                <a:gd name="connsiteX5" fmla="*/ 552970 w 2565469"/>
                <a:gd name="connsiteY5" fmla="*/ 2211880 h 2211881"/>
                <a:gd name="connsiteX6" fmla="*/ 0 w 2565469"/>
                <a:gd name="connsiteY6" fmla="*/ 1105941 h 2211881"/>
                <a:gd name="connsiteX0" fmla="*/ 0 w 2565469"/>
                <a:gd name="connsiteY0" fmla="*/ 1105940 h 2211879"/>
                <a:gd name="connsiteX1" fmla="*/ 641460 w 2565469"/>
                <a:gd name="connsiteY1" fmla="*/ 383458 h 2211879"/>
                <a:gd name="connsiteX2" fmla="*/ 2012499 w 2565469"/>
                <a:gd name="connsiteY2" fmla="*/ 0 h 2211879"/>
                <a:gd name="connsiteX3" fmla="*/ 2565469 w 2565469"/>
                <a:gd name="connsiteY3" fmla="*/ 1105940 h 2211879"/>
                <a:gd name="connsiteX4" fmla="*/ 2012499 w 2565469"/>
                <a:gd name="connsiteY4" fmla="*/ 2211879 h 2211879"/>
                <a:gd name="connsiteX5" fmla="*/ 552970 w 2565469"/>
                <a:gd name="connsiteY5" fmla="*/ 2211879 h 2211879"/>
                <a:gd name="connsiteX6" fmla="*/ 0 w 2565469"/>
                <a:gd name="connsiteY6" fmla="*/ 1105940 h 2211879"/>
                <a:gd name="connsiteX0" fmla="*/ 0 w 2565469"/>
                <a:gd name="connsiteY0" fmla="*/ 722482 h 1828421"/>
                <a:gd name="connsiteX1" fmla="*/ 641460 w 2565469"/>
                <a:gd name="connsiteY1" fmla="*/ 0 h 1828421"/>
                <a:gd name="connsiteX2" fmla="*/ 1924009 w 2565469"/>
                <a:gd name="connsiteY2" fmla="*/ 339213 h 1828421"/>
                <a:gd name="connsiteX3" fmla="*/ 2565469 w 2565469"/>
                <a:gd name="connsiteY3" fmla="*/ 722482 h 1828421"/>
                <a:gd name="connsiteX4" fmla="*/ 2012499 w 2565469"/>
                <a:gd name="connsiteY4" fmla="*/ 1828421 h 1828421"/>
                <a:gd name="connsiteX5" fmla="*/ 552970 w 2565469"/>
                <a:gd name="connsiteY5" fmla="*/ 1828421 h 1828421"/>
                <a:gd name="connsiteX6" fmla="*/ 0 w 2565469"/>
                <a:gd name="connsiteY6" fmla="*/ 722482 h 1828421"/>
                <a:gd name="connsiteX0" fmla="*/ 0 w 2565469"/>
                <a:gd name="connsiteY0" fmla="*/ 722482 h 1828421"/>
                <a:gd name="connsiteX1" fmla="*/ 641460 w 2565469"/>
                <a:gd name="connsiteY1" fmla="*/ 0 h 1828421"/>
                <a:gd name="connsiteX2" fmla="*/ 2565469 w 2565469"/>
                <a:gd name="connsiteY2" fmla="*/ 722482 h 1828421"/>
                <a:gd name="connsiteX3" fmla="*/ 2012499 w 2565469"/>
                <a:gd name="connsiteY3" fmla="*/ 1828421 h 1828421"/>
                <a:gd name="connsiteX4" fmla="*/ 552970 w 2565469"/>
                <a:gd name="connsiteY4" fmla="*/ 1828421 h 1828421"/>
                <a:gd name="connsiteX5" fmla="*/ 0 w 2565469"/>
                <a:gd name="connsiteY5" fmla="*/ 722482 h 1828421"/>
                <a:gd name="connsiteX0" fmla="*/ 0 w 2565469"/>
                <a:gd name="connsiteY0" fmla="*/ 0 h 1105939"/>
                <a:gd name="connsiteX1" fmla="*/ 2565469 w 2565469"/>
                <a:gd name="connsiteY1" fmla="*/ 0 h 1105939"/>
                <a:gd name="connsiteX2" fmla="*/ 2012499 w 2565469"/>
                <a:gd name="connsiteY2" fmla="*/ 1105939 h 1105939"/>
                <a:gd name="connsiteX3" fmla="*/ 552970 w 2565469"/>
                <a:gd name="connsiteY3" fmla="*/ 1105939 h 1105939"/>
                <a:gd name="connsiteX4" fmla="*/ 0 w 2565469"/>
                <a:gd name="connsiteY4" fmla="*/ 0 h 1105939"/>
                <a:gd name="connsiteX0" fmla="*/ 0 w 2565469"/>
                <a:gd name="connsiteY0" fmla="*/ 0 h 1105939"/>
                <a:gd name="connsiteX1" fmla="*/ 2565469 w 2565469"/>
                <a:gd name="connsiteY1" fmla="*/ 0 h 1105939"/>
                <a:gd name="connsiteX2" fmla="*/ 2262737 w 2565469"/>
                <a:gd name="connsiteY2" fmla="*/ 610865 h 1105939"/>
                <a:gd name="connsiteX3" fmla="*/ 2012499 w 2565469"/>
                <a:gd name="connsiteY3" fmla="*/ 1105939 h 1105939"/>
                <a:gd name="connsiteX4" fmla="*/ 552970 w 2565469"/>
                <a:gd name="connsiteY4" fmla="*/ 1105939 h 1105939"/>
                <a:gd name="connsiteX5" fmla="*/ 0 w 2565469"/>
                <a:gd name="connsiteY5" fmla="*/ 0 h 1105939"/>
                <a:gd name="connsiteX0" fmla="*/ 0 w 2565469"/>
                <a:gd name="connsiteY0" fmla="*/ 6652 h 1112591"/>
                <a:gd name="connsiteX1" fmla="*/ 2238986 w 2565469"/>
                <a:gd name="connsiteY1" fmla="*/ 0 h 1112591"/>
                <a:gd name="connsiteX2" fmla="*/ 2565469 w 2565469"/>
                <a:gd name="connsiteY2" fmla="*/ 6652 h 1112591"/>
                <a:gd name="connsiteX3" fmla="*/ 2262737 w 2565469"/>
                <a:gd name="connsiteY3" fmla="*/ 617517 h 1112591"/>
                <a:gd name="connsiteX4" fmla="*/ 2012499 w 2565469"/>
                <a:gd name="connsiteY4" fmla="*/ 1112591 h 1112591"/>
                <a:gd name="connsiteX5" fmla="*/ 552970 w 2565469"/>
                <a:gd name="connsiteY5" fmla="*/ 1112591 h 1112591"/>
                <a:gd name="connsiteX6" fmla="*/ 0 w 2565469"/>
                <a:gd name="connsiteY6" fmla="*/ 6652 h 1112591"/>
                <a:gd name="connsiteX0" fmla="*/ 0 w 2262737"/>
                <a:gd name="connsiteY0" fmla="*/ 6652 h 1112591"/>
                <a:gd name="connsiteX1" fmla="*/ 2238986 w 2262737"/>
                <a:gd name="connsiteY1" fmla="*/ 0 h 1112591"/>
                <a:gd name="connsiteX2" fmla="*/ 2262737 w 2262737"/>
                <a:gd name="connsiteY2" fmla="*/ 617517 h 1112591"/>
                <a:gd name="connsiteX3" fmla="*/ 2012499 w 2262737"/>
                <a:gd name="connsiteY3" fmla="*/ 1112591 h 1112591"/>
                <a:gd name="connsiteX4" fmla="*/ 552970 w 2262737"/>
                <a:gd name="connsiteY4" fmla="*/ 1112591 h 1112591"/>
                <a:gd name="connsiteX5" fmla="*/ 0 w 2262737"/>
                <a:gd name="connsiteY5" fmla="*/ 6652 h 1112591"/>
                <a:gd name="connsiteX0" fmla="*/ 0 w 2238986"/>
                <a:gd name="connsiteY0" fmla="*/ 6652 h 1112591"/>
                <a:gd name="connsiteX1" fmla="*/ 2238986 w 2238986"/>
                <a:gd name="connsiteY1" fmla="*/ 0 h 1112591"/>
                <a:gd name="connsiteX2" fmla="*/ 2238986 w 2238986"/>
                <a:gd name="connsiteY2" fmla="*/ 629393 h 1112591"/>
                <a:gd name="connsiteX3" fmla="*/ 2012499 w 2238986"/>
                <a:gd name="connsiteY3" fmla="*/ 1112591 h 1112591"/>
                <a:gd name="connsiteX4" fmla="*/ 552970 w 2238986"/>
                <a:gd name="connsiteY4" fmla="*/ 1112591 h 1112591"/>
                <a:gd name="connsiteX5" fmla="*/ 0 w 2238986"/>
                <a:gd name="connsiteY5" fmla="*/ 6652 h 1112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8986" h="1112591">
                  <a:moveTo>
                    <a:pt x="0" y="6652"/>
                  </a:moveTo>
                  <a:lnTo>
                    <a:pt x="2238986" y="0"/>
                  </a:lnTo>
                  <a:lnTo>
                    <a:pt x="2238986" y="629393"/>
                  </a:lnTo>
                  <a:lnTo>
                    <a:pt x="2012499" y="1112591"/>
                  </a:lnTo>
                  <a:lnTo>
                    <a:pt x="552970" y="1112591"/>
                  </a:lnTo>
                  <a:lnTo>
                    <a:pt x="0" y="6652"/>
                  </a:lnTo>
                  <a:close/>
                </a:path>
              </a:pathLst>
            </a:custGeom>
            <a:solidFill>
              <a:schemeClr val="accent1">
                <a:alpha val="8000"/>
              </a:schemeClr>
            </a:solidFill>
            <a:ln>
              <a:solidFill>
                <a:schemeClr val="bg2"/>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30" name="Hexagon 29">
              <a:extLst>
                <a:ext uri="{FF2B5EF4-FFF2-40B4-BE49-F238E27FC236}">
                  <a16:creationId xmlns:a16="http://schemas.microsoft.com/office/drawing/2014/main" id="{70CC5E25-6EAA-C141-AEE4-CE9A663CAA44}"/>
                </a:ext>
              </a:extLst>
            </p:cNvPr>
            <p:cNvSpPr/>
            <p:nvPr userDrawn="1"/>
          </p:nvSpPr>
          <p:spPr>
            <a:xfrm>
              <a:off x="5709783" y="1268360"/>
              <a:ext cx="2565469" cy="2211881"/>
            </a:xfrm>
            <a:prstGeom prst="hexagon">
              <a:avLst>
                <a:gd name="adj" fmla="val 25000"/>
                <a:gd name="vf" fmla="val 115470"/>
              </a:avLst>
            </a:prstGeom>
            <a:solidFill>
              <a:schemeClr val="accent1">
                <a:alpha val="8000"/>
              </a:schemeClr>
            </a:solidFill>
            <a:ln>
              <a:solidFill>
                <a:schemeClr val="bg2"/>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32" name="Hexagon 31">
              <a:extLst>
                <a:ext uri="{FF2B5EF4-FFF2-40B4-BE49-F238E27FC236}">
                  <a16:creationId xmlns:a16="http://schemas.microsoft.com/office/drawing/2014/main" id="{466FB539-D1CE-C74B-ACFE-C0AD09774964}"/>
                </a:ext>
              </a:extLst>
            </p:cNvPr>
            <p:cNvSpPr/>
            <p:nvPr userDrawn="1"/>
          </p:nvSpPr>
          <p:spPr>
            <a:xfrm>
              <a:off x="5741522" y="3617925"/>
              <a:ext cx="2541702" cy="2225385"/>
            </a:xfrm>
            <a:prstGeom prst="hexagon">
              <a:avLst/>
            </a:prstGeom>
            <a:solidFill>
              <a:schemeClr val="accent1">
                <a:alpha val="8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Hexagon 32">
              <a:extLst>
                <a:ext uri="{FF2B5EF4-FFF2-40B4-BE49-F238E27FC236}">
                  <a16:creationId xmlns:a16="http://schemas.microsoft.com/office/drawing/2014/main" id="{025A65FC-DFF1-E44F-80FC-8F5BD107F17F}"/>
                </a:ext>
              </a:extLst>
            </p:cNvPr>
            <p:cNvSpPr/>
            <p:nvPr userDrawn="1"/>
          </p:nvSpPr>
          <p:spPr>
            <a:xfrm>
              <a:off x="9976251" y="3635196"/>
              <a:ext cx="2255334" cy="2225383"/>
            </a:xfrm>
            <a:custGeom>
              <a:avLst/>
              <a:gdLst>
                <a:gd name="connsiteX0" fmla="*/ 0 w 2541702"/>
                <a:gd name="connsiteY0" fmla="*/ 1112693 h 2225385"/>
                <a:gd name="connsiteX1" fmla="*/ 556346 w 2541702"/>
                <a:gd name="connsiteY1" fmla="*/ 1 h 2225385"/>
                <a:gd name="connsiteX2" fmla="*/ 1985356 w 2541702"/>
                <a:gd name="connsiteY2" fmla="*/ 1 h 2225385"/>
                <a:gd name="connsiteX3" fmla="*/ 2541702 w 2541702"/>
                <a:gd name="connsiteY3" fmla="*/ 1112693 h 2225385"/>
                <a:gd name="connsiteX4" fmla="*/ 1985356 w 2541702"/>
                <a:gd name="connsiteY4" fmla="*/ 2225384 h 2225385"/>
                <a:gd name="connsiteX5" fmla="*/ 556346 w 2541702"/>
                <a:gd name="connsiteY5" fmla="*/ 2225384 h 2225385"/>
                <a:gd name="connsiteX6" fmla="*/ 0 w 2541702"/>
                <a:gd name="connsiteY6" fmla="*/ 1112693 h 2225385"/>
                <a:gd name="connsiteX0" fmla="*/ 0 w 2541702"/>
                <a:gd name="connsiteY0" fmla="*/ 1112692 h 2225383"/>
                <a:gd name="connsiteX1" fmla="*/ 556346 w 2541702"/>
                <a:gd name="connsiteY1" fmla="*/ 0 h 2225383"/>
                <a:gd name="connsiteX2" fmla="*/ 1985356 w 2541702"/>
                <a:gd name="connsiteY2" fmla="*/ 0 h 2225383"/>
                <a:gd name="connsiteX3" fmla="*/ 2231583 w 2541702"/>
                <a:gd name="connsiteY3" fmla="*/ 521168 h 2225383"/>
                <a:gd name="connsiteX4" fmla="*/ 2541702 w 2541702"/>
                <a:gd name="connsiteY4" fmla="*/ 1112692 h 2225383"/>
                <a:gd name="connsiteX5" fmla="*/ 1985356 w 2541702"/>
                <a:gd name="connsiteY5" fmla="*/ 2225383 h 2225383"/>
                <a:gd name="connsiteX6" fmla="*/ 556346 w 2541702"/>
                <a:gd name="connsiteY6" fmla="*/ 2225383 h 2225383"/>
                <a:gd name="connsiteX7" fmla="*/ 0 w 2541702"/>
                <a:gd name="connsiteY7" fmla="*/ 1112692 h 2225383"/>
                <a:gd name="connsiteX0" fmla="*/ 0 w 2541702"/>
                <a:gd name="connsiteY0" fmla="*/ 1112692 h 2225383"/>
                <a:gd name="connsiteX1" fmla="*/ 556346 w 2541702"/>
                <a:gd name="connsiteY1" fmla="*/ 0 h 2225383"/>
                <a:gd name="connsiteX2" fmla="*/ 1985356 w 2541702"/>
                <a:gd name="connsiteY2" fmla="*/ 0 h 2225383"/>
                <a:gd name="connsiteX3" fmla="*/ 2231583 w 2541702"/>
                <a:gd name="connsiteY3" fmla="*/ 521168 h 2225383"/>
                <a:gd name="connsiteX4" fmla="*/ 2541702 w 2541702"/>
                <a:gd name="connsiteY4" fmla="*/ 1112692 h 2225383"/>
                <a:gd name="connsiteX5" fmla="*/ 2255333 w 2541702"/>
                <a:gd name="connsiteY5" fmla="*/ 1649323 h 2225383"/>
                <a:gd name="connsiteX6" fmla="*/ 1985356 w 2541702"/>
                <a:gd name="connsiteY6" fmla="*/ 2225383 h 2225383"/>
                <a:gd name="connsiteX7" fmla="*/ 556346 w 2541702"/>
                <a:gd name="connsiteY7" fmla="*/ 2225383 h 2225383"/>
                <a:gd name="connsiteX8" fmla="*/ 0 w 2541702"/>
                <a:gd name="connsiteY8" fmla="*/ 1112692 h 2225383"/>
                <a:gd name="connsiteX0" fmla="*/ 0 w 2255333"/>
                <a:gd name="connsiteY0" fmla="*/ 1112692 h 2225383"/>
                <a:gd name="connsiteX1" fmla="*/ 556346 w 2255333"/>
                <a:gd name="connsiteY1" fmla="*/ 0 h 2225383"/>
                <a:gd name="connsiteX2" fmla="*/ 1985356 w 2255333"/>
                <a:gd name="connsiteY2" fmla="*/ 0 h 2225383"/>
                <a:gd name="connsiteX3" fmla="*/ 2231583 w 2255333"/>
                <a:gd name="connsiteY3" fmla="*/ 521168 h 2225383"/>
                <a:gd name="connsiteX4" fmla="*/ 2255333 w 2255333"/>
                <a:gd name="connsiteY4" fmla="*/ 1649323 h 2225383"/>
                <a:gd name="connsiteX5" fmla="*/ 1985356 w 2255333"/>
                <a:gd name="connsiteY5" fmla="*/ 2225383 h 2225383"/>
                <a:gd name="connsiteX6" fmla="*/ 556346 w 2255333"/>
                <a:gd name="connsiteY6" fmla="*/ 2225383 h 2225383"/>
                <a:gd name="connsiteX7" fmla="*/ 0 w 2255333"/>
                <a:gd name="connsiteY7" fmla="*/ 1112692 h 2225383"/>
                <a:gd name="connsiteX0" fmla="*/ 0 w 2255334"/>
                <a:gd name="connsiteY0" fmla="*/ 1112692 h 2225383"/>
                <a:gd name="connsiteX1" fmla="*/ 556346 w 2255334"/>
                <a:gd name="connsiteY1" fmla="*/ 0 h 2225383"/>
                <a:gd name="connsiteX2" fmla="*/ 1985356 w 2255334"/>
                <a:gd name="connsiteY2" fmla="*/ 0 h 2225383"/>
                <a:gd name="connsiteX3" fmla="*/ 2255334 w 2255334"/>
                <a:gd name="connsiteY3" fmla="*/ 544918 h 2225383"/>
                <a:gd name="connsiteX4" fmla="*/ 2255333 w 2255334"/>
                <a:gd name="connsiteY4" fmla="*/ 1649323 h 2225383"/>
                <a:gd name="connsiteX5" fmla="*/ 1985356 w 2255334"/>
                <a:gd name="connsiteY5" fmla="*/ 2225383 h 2225383"/>
                <a:gd name="connsiteX6" fmla="*/ 556346 w 2255334"/>
                <a:gd name="connsiteY6" fmla="*/ 2225383 h 2225383"/>
                <a:gd name="connsiteX7" fmla="*/ 0 w 2255334"/>
                <a:gd name="connsiteY7" fmla="*/ 1112692 h 2225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55334" h="2225383">
                  <a:moveTo>
                    <a:pt x="0" y="1112692"/>
                  </a:moveTo>
                  <a:lnTo>
                    <a:pt x="556346" y="0"/>
                  </a:lnTo>
                  <a:lnTo>
                    <a:pt x="1985356" y="0"/>
                  </a:lnTo>
                  <a:lnTo>
                    <a:pt x="2255334" y="544918"/>
                  </a:lnTo>
                  <a:cubicBezTo>
                    <a:pt x="2255334" y="913053"/>
                    <a:pt x="2255333" y="1281188"/>
                    <a:pt x="2255333" y="1649323"/>
                  </a:cubicBezTo>
                  <a:lnTo>
                    <a:pt x="1985356" y="2225383"/>
                  </a:lnTo>
                  <a:lnTo>
                    <a:pt x="556346" y="2225383"/>
                  </a:lnTo>
                  <a:lnTo>
                    <a:pt x="0" y="1112692"/>
                  </a:lnTo>
                  <a:close/>
                </a:path>
              </a:pathLst>
            </a:custGeom>
            <a:solidFill>
              <a:schemeClr val="accent1">
                <a:alpha val="8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Hexagon 105">
              <a:extLst>
                <a:ext uri="{FF2B5EF4-FFF2-40B4-BE49-F238E27FC236}">
                  <a16:creationId xmlns:a16="http://schemas.microsoft.com/office/drawing/2014/main" id="{5C35051B-9D58-684A-9AB6-F9403D0E5FC5}"/>
                </a:ext>
              </a:extLst>
            </p:cNvPr>
            <p:cNvSpPr/>
            <p:nvPr userDrawn="1"/>
          </p:nvSpPr>
          <p:spPr>
            <a:xfrm>
              <a:off x="7851629" y="4797501"/>
              <a:ext cx="2565469" cy="1105940"/>
            </a:xfrm>
            <a:custGeom>
              <a:avLst/>
              <a:gdLst>
                <a:gd name="connsiteX0" fmla="*/ 0 w 3059162"/>
                <a:gd name="connsiteY0" fmla="*/ 1318765 h 2637530"/>
                <a:gd name="connsiteX1" fmla="*/ 659383 w 3059162"/>
                <a:gd name="connsiteY1" fmla="*/ 1 h 2637530"/>
                <a:gd name="connsiteX2" fmla="*/ 2399780 w 3059162"/>
                <a:gd name="connsiteY2" fmla="*/ 1 h 2637530"/>
                <a:gd name="connsiteX3" fmla="*/ 3059162 w 3059162"/>
                <a:gd name="connsiteY3" fmla="*/ 1318765 h 2637530"/>
                <a:gd name="connsiteX4" fmla="*/ 2399780 w 3059162"/>
                <a:gd name="connsiteY4" fmla="*/ 2637529 h 2637530"/>
                <a:gd name="connsiteX5" fmla="*/ 659383 w 3059162"/>
                <a:gd name="connsiteY5" fmla="*/ 2637529 h 2637530"/>
                <a:gd name="connsiteX6" fmla="*/ 0 w 3059162"/>
                <a:gd name="connsiteY6" fmla="*/ 1318765 h 2637530"/>
                <a:gd name="connsiteX0" fmla="*/ 0 w 3059162"/>
                <a:gd name="connsiteY0" fmla="*/ 1318764 h 2637528"/>
                <a:gd name="connsiteX1" fmla="*/ 659383 w 3059162"/>
                <a:gd name="connsiteY1" fmla="*/ 0 h 2637528"/>
                <a:gd name="connsiteX2" fmla="*/ 2399780 w 3059162"/>
                <a:gd name="connsiteY2" fmla="*/ 0 h 2637528"/>
                <a:gd name="connsiteX3" fmla="*/ 3059162 w 3059162"/>
                <a:gd name="connsiteY3" fmla="*/ 1318764 h 2637528"/>
                <a:gd name="connsiteX4" fmla="*/ 659383 w 3059162"/>
                <a:gd name="connsiteY4" fmla="*/ 2637528 h 2637528"/>
                <a:gd name="connsiteX5" fmla="*/ 0 w 3059162"/>
                <a:gd name="connsiteY5" fmla="*/ 1318764 h 2637528"/>
                <a:gd name="connsiteX0" fmla="*/ 0 w 3059162"/>
                <a:gd name="connsiteY0" fmla="*/ 1318764 h 1318764"/>
                <a:gd name="connsiteX1" fmla="*/ 659383 w 3059162"/>
                <a:gd name="connsiteY1" fmla="*/ 0 h 1318764"/>
                <a:gd name="connsiteX2" fmla="*/ 2399780 w 3059162"/>
                <a:gd name="connsiteY2" fmla="*/ 0 h 1318764"/>
                <a:gd name="connsiteX3" fmla="*/ 3059162 w 3059162"/>
                <a:gd name="connsiteY3" fmla="*/ 1318764 h 1318764"/>
                <a:gd name="connsiteX4" fmla="*/ 0 w 3059162"/>
                <a:gd name="connsiteY4" fmla="*/ 1318764 h 1318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9162" h="1318764">
                  <a:moveTo>
                    <a:pt x="0" y="1318764"/>
                  </a:moveTo>
                  <a:lnTo>
                    <a:pt x="659383" y="0"/>
                  </a:lnTo>
                  <a:lnTo>
                    <a:pt x="2399780" y="0"/>
                  </a:lnTo>
                  <a:lnTo>
                    <a:pt x="3059162" y="1318764"/>
                  </a:lnTo>
                  <a:lnTo>
                    <a:pt x="0" y="1318764"/>
                  </a:lnTo>
                  <a:close/>
                </a:path>
              </a:pathLst>
            </a:custGeom>
            <a:solidFill>
              <a:schemeClr val="accent1">
                <a:alpha val="8000"/>
              </a:schemeClr>
            </a:solidFill>
            <a:ln>
              <a:solidFill>
                <a:schemeClr val="bg2"/>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grpSp>
      <p:sp>
        <p:nvSpPr>
          <p:cNvPr id="15" name="Прямоугольник 1">
            <a:extLst>
              <a:ext uri="{FF2B5EF4-FFF2-40B4-BE49-F238E27FC236}">
                <a16:creationId xmlns:a16="http://schemas.microsoft.com/office/drawing/2014/main" id="{66EB1058-6D0C-264B-BBBA-9D5B4669BC6E}"/>
              </a:ext>
            </a:extLst>
          </p:cNvPr>
          <p:cNvSpPr/>
          <p:nvPr userDrawn="1"/>
        </p:nvSpPr>
        <p:spPr>
          <a:xfrm>
            <a:off x="0" y="1"/>
            <a:ext cx="3810000" cy="6858000"/>
          </a:xfrm>
          <a:prstGeom prst="rect">
            <a:avLst/>
          </a:prstGeom>
          <a:solidFill>
            <a:srgbClr val="E7E7E7">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20" name="TextBox 19">
            <a:extLst>
              <a:ext uri="{FF2B5EF4-FFF2-40B4-BE49-F238E27FC236}">
                <a16:creationId xmlns:a16="http://schemas.microsoft.com/office/drawing/2014/main" id="{8CE390AD-2706-2C49-8570-1F159BD3BC6D}"/>
              </a:ext>
            </a:extLst>
          </p:cNvPr>
          <p:cNvSpPr txBox="1"/>
          <p:nvPr userDrawn="1"/>
        </p:nvSpPr>
        <p:spPr>
          <a:xfrm>
            <a:off x="4150992" y="2286000"/>
            <a:ext cx="6898008" cy="1867835"/>
          </a:xfrm>
          <a:prstGeom prst="rect">
            <a:avLst/>
          </a:prstGeom>
          <a:noFill/>
        </p:spPr>
        <p:txBody>
          <a:bodyPr wrap="square" lIns="0" tIns="0" rIns="0" bIns="0" rtlCol="0">
            <a:noAutofit/>
          </a:bodyPr>
          <a:lstStyle/>
          <a:p>
            <a:r>
              <a:rPr lang="en-US" sz="2000" b="1" dirty="0">
                <a:solidFill>
                  <a:schemeClr val="accent1"/>
                </a:solidFill>
              </a:rPr>
              <a:t>America’s Voice for Community Health Care</a:t>
            </a:r>
            <a:r>
              <a:rPr lang="en-US" sz="2000" b="1" dirty="0">
                <a:solidFill>
                  <a:schemeClr val="tx2"/>
                </a:solidFill>
              </a:rPr>
              <a:t/>
            </a:r>
            <a:br>
              <a:rPr lang="en-US" sz="2000" b="1" dirty="0">
                <a:solidFill>
                  <a:schemeClr val="tx2"/>
                </a:solidFill>
              </a:rPr>
            </a:br>
            <a:endParaRPr lang="en-US" sz="500" b="1" dirty="0">
              <a:solidFill>
                <a:schemeClr val="tx2"/>
              </a:solidFill>
            </a:endParaRPr>
          </a:p>
          <a:p>
            <a:r>
              <a:rPr lang="en-US" sz="2000" dirty="0">
                <a:solidFill>
                  <a:schemeClr val="tx2"/>
                </a:solidFill>
              </a:rPr>
              <a:t>The National Association of Community Health Centers (NACHC) was founded in 1971 to promote efficient, high quality, comprehensive health care that is accessible, culturally and linguistically competent, community directed, and patient centered for all.</a:t>
            </a:r>
          </a:p>
        </p:txBody>
      </p:sp>
      <p:sp>
        <p:nvSpPr>
          <p:cNvPr id="21" name="Picture Placeholder 2">
            <a:extLst>
              <a:ext uri="{FF2B5EF4-FFF2-40B4-BE49-F238E27FC236}">
                <a16:creationId xmlns:a16="http://schemas.microsoft.com/office/drawing/2014/main" id="{7E00178F-C1BD-D94E-953F-768F6DEB6F7C}"/>
              </a:ext>
            </a:extLst>
          </p:cNvPr>
          <p:cNvSpPr>
            <a:spLocks noGrp="1" noChangeAspect="1"/>
          </p:cNvSpPr>
          <p:nvPr userDrawn="1">
            <p:ph type="pic" sz="quarter" idx="24" hasCustomPrompt="1"/>
          </p:nvPr>
        </p:nvSpPr>
        <p:spPr>
          <a:xfrm>
            <a:off x="3810000" y="4745510"/>
            <a:ext cx="2514600" cy="2112264"/>
          </a:xfrm>
          <a:prstGeom prst="rect">
            <a:avLst/>
          </a:prstGeom>
          <a:blipFill>
            <a:blip r:embed="rId2" cstate="screen">
              <a:extLst>
                <a:ext uri="{28A0092B-C50C-407E-A947-70E740481C1C}">
                  <a14:useLocalDpi xmlns:a14="http://schemas.microsoft.com/office/drawing/2010/main"/>
                </a:ext>
              </a:extLst>
            </a:blip>
            <a:stretch>
              <a:fillRect t="21"/>
            </a:stretch>
          </a:blipFill>
          <a:ln>
            <a:noFill/>
          </a:ln>
          <a:effectLst/>
        </p:spPr>
        <p:style>
          <a:lnRef idx="1">
            <a:schemeClr val="accent1"/>
          </a:lnRef>
          <a:fillRef idx="3">
            <a:schemeClr val="accent1"/>
          </a:fillRef>
          <a:effectRef idx="2">
            <a:schemeClr val="accent1"/>
          </a:effectRef>
          <a:fontRef idx="minor">
            <a:schemeClr val="lt1"/>
          </a:fontRef>
        </p:style>
        <p:txBody>
          <a:bodyPr wrap="none" rtlCol="0" anchor="ctr">
            <a:noAutofit/>
          </a:bodyPr>
          <a:lstStyle>
            <a:lvl1pPr marL="0" indent="0" algn="ctr">
              <a:buNone/>
              <a:defRPr lang="en-US" sz="1200" b="1">
                <a:solidFill>
                  <a:srgbClr val="FFFF00"/>
                </a:solidFill>
              </a:defRPr>
            </a:lvl1pPr>
          </a:lstStyle>
          <a:p>
            <a:pPr lvl="0" algn="ctr"/>
            <a:r>
              <a:rPr lang="en-US" dirty="0"/>
              <a:t>Click icon to insert picture</a:t>
            </a:r>
          </a:p>
        </p:txBody>
      </p:sp>
      <p:sp>
        <p:nvSpPr>
          <p:cNvPr id="31" name="Прямоугольник 11">
            <a:extLst>
              <a:ext uri="{FF2B5EF4-FFF2-40B4-BE49-F238E27FC236}">
                <a16:creationId xmlns:a16="http://schemas.microsoft.com/office/drawing/2014/main" id="{8C1DA4FF-0F90-3644-9BE8-16BAF3AD5889}"/>
              </a:ext>
            </a:extLst>
          </p:cNvPr>
          <p:cNvSpPr/>
          <p:nvPr userDrawn="1"/>
        </p:nvSpPr>
        <p:spPr>
          <a:xfrm>
            <a:off x="530235" y="0"/>
            <a:ext cx="2533779" cy="1524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8" name="Picture Placeholder 2">
            <a:extLst>
              <a:ext uri="{FF2B5EF4-FFF2-40B4-BE49-F238E27FC236}">
                <a16:creationId xmlns:a16="http://schemas.microsoft.com/office/drawing/2014/main" id="{5D0CBF80-6EEB-E741-968D-4D7B063A8B5C}"/>
              </a:ext>
            </a:extLst>
          </p:cNvPr>
          <p:cNvSpPr>
            <a:spLocks noGrp="1"/>
          </p:cNvSpPr>
          <p:nvPr userDrawn="1">
            <p:ph type="pic" sz="quarter" idx="25" hasCustomPrompt="1"/>
          </p:nvPr>
        </p:nvSpPr>
        <p:spPr>
          <a:xfrm>
            <a:off x="6388608" y="4745736"/>
            <a:ext cx="2907792" cy="2112264"/>
          </a:xfrm>
          <a:prstGeom prst="rect">
            <a:avLst/>
          </a:prstGeom>
          <a:blipFill>
            <a:blip r:embed="rId3" cstate="screen">
              <a:extLst>
                <a:ext uri="{28A0092B-C50C-407E-A947-70E740481C1C}">
                  <a14:useLocalDpi xmlns:a14="http://schemas.microsoft.com/office/drawing/2010/main"/>
                </a:ext>
              </a:extLst>
            </a:blip>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200" b="1" kern="1200" dirty="0">
                <a:solidFill>
                  <a:srgbClr val="FFFF00"/>
                </a:solidFill>
                <a:latin typeface="+mn-lt"/>
                <a:ea typeface="+mn-ea"/>
                <a:cs typeface="+mn-cs"/>
              </a:defRPr>
            </a:lvl1pPr>
          </a:lstStyle>
          <a:p>
            <a:pPr marL="0" lvl="0" indent="0" algn="ctr" defTabSz="914400" rtl="0" eaLnBrk="1" latinLnBrk="0" hangingPunct="1">
              <a:lnSpc>
                <a:spcPct val="90000"/>
              </a:lnSpc>
              <a:spcBef>
                <a:spcPts val="1000"/>
              </a:spcBef>
              <a:buFont typeface="Arial" panose="020B0604020202020204" pitchFamily="34" charset="0"/>
              <a:buNone/>
            </a:pPr>
            <a:r>
              <a:rPr lang="en-US" dirty="0"/>
              <a:t>Click icon to insert picture</a:t>
            </a:r>
          </a:p>
        </p:txBody>
      </p:sp>
      <p:sp>
        <p:nvSpPr>
          <p:cNvPr id="40" name="Picture Placeholder 2">
            <a:extLst>
              <a:ext uri="{FF2B5EF4-FFF2-40B4-BE49-F238E27FC236}">
                <a16:creationId xmlns:a16="http://schemas.microsoft.com/office/drawing/2014/main" id="{DDFBFF8F-D3DE-2F4B-B820-78D84657B1C5}"/>
              </a:ext>
            </a:extLst>
          </p:cNvPr>
          <p:cNvSpPr>
            <a:spLocks noGrp="1"/>
          </p:cNvSpPr>
          <p:nvPr userDrawn="1">
            <p:ph type="pic" sz="quarter" idx="26" hasCustomPrompt="1"/>
          </p:nvPr>
        </p:nvSpPr>
        <p:spPr>
          <a:xfrm>
            <a:off x="9360408" y="4745736"/>
            <a:ext cx="2843784" cy="2112264"/>
          </a:xfrm>
          <a:prstGeom prst="rect">
            <a:avLst/>
          </a:prstGeom>
          <a:blipFill>
            <a:blip r:embed="rId4" cstate="screen">
              <a:extLst>
                <a:ext uri="{28A0092B-C50C-407E-A947-70E740481C1C}">
                  <a14:useLocalDpi xmlns:a14="http://schemas.microsoft.com/office/drawing/2010/main"/>
                </a:ext>
              </a:extLst>
            </a:blip>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200" b="1" kern="1200" dirty="0">
                <a:solidFill>
                  <a:srgbClr val="FFFF00"/>
                </a:solidFill>
                <a:latin typeface="+mn-lt"/>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icon to insert picture</a:t>
            </a:r>
          </a:p>
        </p:txBody>
      </p:sp>
      <p:sp>
        <p:nvSpPr>
          <p:cNvPr id="12" name="TextBox 11">
            <a:extLst>
              <a:ext uri="{FF2B5EF4-FFF2-40B4-BE49-F238E27FC236}">
                <a16:creationId xmlns:a16="http://schemas.microsoft.com/office/drawing/2014/main" id="{4F8C0D61-85FC-EC4C-B688-69C0EB486956}"/>
              </a:ext>
            </a:extLst>
          </p:cNvPr>
          <p:cNvSpPr txBox="1"/>
          <p:nvPr userDrawn="1"/>
        </p:nvSpPr>
        <p:spPr>
          <a:xfrm>
            <a:off x="530235" y="612648"/>
            <a:ext cx="3172428" cy="1261243"/>
          </a:xfrm>
          <a:prstGeom prst="rect">
            <a:avLst/>
          </a:prstGeom>
          <a:noFill/>
        </p:spPr>
        <p:txBody>
          <a:bodyPr wrap="square" lIns="0" tIns="0" rIns="0" bIns="0" rtlCol="0">
            <a:spAutoFit/>
          </a:bodyPr>
          <a:lstStyle/>
          <a:p>
            <a:pPr marL="0" marR="0" indent="0" algn="l" defTabSz="2438645" rtl="0" eaLnBrk="1" fontAlgn="auto" latinLnBrk="0" hangingPunct="1">
              <a:lnSpc>
                <a:spcPct val="85000"/>
              </a:lnSpc>
              <a:spcBef>
                <a:spcPct val="0"/>
              </a:spcBef>
              <a:spcAft>
                <a:spcPts val="0"/>
              </a:spcAft>
              <a:buClrTx/>
              <a:buSzTx/>
              <a:buFontTx/>
              <a:buNone/>
              <a:tabLst>
                <a:tab pos="3641907" algn="l"/>
              </a:tabLst>
            </a:pPr>
            <a:r>
              <a:rPr lang="en-US" sz="4800" b="0" i="0" kern="1200" spc="0" baseline="0" dirty="0">
                <a:solidFill>
                  <a:schemeClr val="tx2"/>
                </a:solidFill>
                <a:latin typeface="+mj-lt"/>
                <a:ea typeface="Tahoma" charset="0"/>
                <a:cs typeface="Tahoma" charset="0"/>
              </a:rPr>
              <a:t>THE NACHC</a:t>
            </a:r>
          </a:p>
          <a:p>
            <a:pPr marL="0" marR="0" indent="0" algn="l" defTabSz="2438645" rtl="0" eaLnBrk="1" fontAlgn="auto" latinLnBrk="0" hangingPunct="1">
              <a:lnSpc>
                <a:spcPct val="85000"/>
              </a:lnSpc>
              <a:spcBef>
                <a:spcPct val="0"/>
              </a:spcBef>
              <a:spcAft>
                <a:spcPts val="0"/>
              </a:spcAft>
              <a:buClrTx/>
              <a:buSzTx/>
              <a:buFontTx/>
              <a:buNone/>
              <a:tabLst>
                <a:tab pos="3641907" algn="l"/>
              </a:tabLst>
            </a:pPr>
            <a:r>
              <a:rPr lang="en-US" sz="4800" b="0" i="0" kern="1200" spc="0" baseline="0" dirty="0">
                <a:solidFill>
                  <a:schemeClr val="tx2"/>
                </a:solidFill>
                <a:latin typeface="+mj-lt"/>
                <a:ea typeface="Tahoma" charset="0"/>
                <a:cs typeface="Tahoma" charset="0"/>
              </a:rPr>
              <a:t>MISSION</a:t>
            </a:r>
          </a:p>
        </p:txBody>
      </p:sp>
      <p:pic>
        <p:nvPicPr>
          <p:cNvPr id="10" name="Picture 9">
            <a:extLst>
              <a:ext uri="{FF2B5EF4-FFF2-40B4-BE49-F238E27FC236}">
                <a16:creationId xmlns:a16="http://schemas.microsoft.com/office/drawing/2014/main" id="{6CCD6984-8319-CB4A-9B2C-A1DDDA7E164D}"/>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30235" y="6245352"/>
            <a:ext cx="1387613" cy="367986"/>
          </a:xfrm>
          <a:prstGeom prst="rect">
            <a:avLst/>
          </a:prstGeom>
        </p:spPr>
      </p:pic>
    </p:spTree>
    <p:extLst>
      <p:ext uri="{BB962C8B-B14F-4D97-AF65-F5344CB8AC3E}">
        <p14:creationId xmlns:p14="http://schemas.microsoft.com/office/powerpoint/2010/main" val="5439384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44F67C3-312C-E04C-BDB3-32C2169C564F}"/>
              </a:ext>
            </a:extLst>
          </p:cNvPr>
          <p:cNvSpPr>
            <a:spLocks noGrp="1"/>
          </p:cNvSpPr>
          <p:nvPr>
            <p:ph type="ftr" sz="quarter" idx="10"/>
          </p:nvPr>
        </p:nvSpPr>
        <p:spPr/>
        <p:txBody>
          <a:bodyPr/>
          <a:lstStyle/>
          <a:p>
            <a:r>
              <a:rPr lang="en-US"/>
              <a:t>www.nachc.org</a:t>
            </a:r>
            <a:endParaRPr lang="en-US" dirty="0"/>
          </a:p>
        </p:txBody>
      </p:sp>
      <p:sp>
        <p:nvSpPr>
          <p:cNvPr id="4" name="Slide Number Placeholder 3">
            <a:extLst>
              <a:ext uri="{FF2B5EF4-FFF2-40B4-BE49-F238E27FC236}">
                <a16:creationId xmlns:a16="http://schemas.microsoft.com/office/drawing/2014/main" id="{6448A672-6504-BF42-9E6F-3342E14A963C}"/>
              </a:ext>
            </a:extLst>
          </p:cNvPr>
          <p:cNvSpPr>
            <a:spLocks noGrp="1"/>
          </p:cNvSpPr>
          <p:nvPr>
            <p:ph type="sldNum" sz="quarter" idx="11"/>
          </p:nvPr>
        </p:nvSpPr>
        <p:spPr/>
        <p:txBody>
          <a:bodyPr/>
          <a:lstStyle/>
          <a:p>
            <a:r>
              <a:rPr lang="en-US">
                <a:solidFill>
                  <a:schemeClr val="accent1"/>
                </a:solidFill>
              </a:rPr>
              <a:t>|</a:t>
            </a:r>
            <a:r>
              <a:rPr lang="en-US"/>
              <a:t> </a:t>
            </a:r>
            <a:fld id="{E1AB07C4-F4AD-C942-BAEA-67B4CA5A8891}" type="slidenum">
              <a:rPr lang="en-US" smtClean="0">
                <a:solidFill>
                  <a:schemeClr val="tx2"/>
                </a:solidFill>
              </a:rPr>
              <a:pPr/>
              <a:t>‹#›</a:t>
            </a:fld>
            <a:endParaRPr lang="en-US" dirty="0">
              <a:solidFill>
                <a:schemeClr val="tx2"/>
              </a:solidFill>
            </a:endParaRPr>
          </a:p>
        </p:txBody>
      </p:sp>
      <p:sp>
        <p:nvSpPr>
          <p:cNvPr id="5" name="Заголовок 1">
            <a:extLst>
              <a:ext uri="{FF2B5EF4-FFF2-40B4-BE49-F238E27FC236}">
                <a16:creationId xmlns:a16="http://schemas.microsoft.com/office/drawing/2014/main" id="{1E256679-EB72-4C47-A374-C1B663262E75}"/>
              </a:ext>
            </a:extLst>
          </p:cNvPr>
          <p:cNvSpPr>
            <a:spLocks noGrp="1"/>
          </p:cNvSpPr>
          <p:nvPr>
            <p:ph type="title" hasCustomPrompt="1"/>
          </p:nvPr>
        </p:nvSpPr>
        <p:spPr>
          <a:xfrm>
            <a:off x="530235" y="609600"/>
            <a:ext cx="7848600" cy="658282"/>
          </a:xfrm>
          <a:prstGeom prst="rect">
            <a:avLst/>
          </a:prstGeom>
        </p:spPr>
        <p:txBody>
          <a:bodyPr lIns="0" tIns="0" rIns="0" bIns="0"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3600" b="0" i="0" kern="1200" spc="0" baseline="0" dirty="0">
                <a:solidFill>
                  <a:schemeClr val="tx2"/>
                </a:solidFill>
                <a:latin typeface="+mj-lt"/>
                <a:ea typeface="Tahoma" charset="0"/>
                <a:cs typeface="Tahoma" charset="0"/>
              </a:defRPr>
            </a:lvl1pPr>
          </a:lstStyle>
          <a:p>
            <a:r>
              <a:rPr lang="en-US" dirty="0"/>
              <a:t>AGENDA</a:t>
            </a:r>
            <a:endParaRPr lang="ru-RU" dirty="0"/>
          </a:p>
        </p:txBody>
      </p:sp>
      <p:sp>
        <p:nvSpPr>
          <p:cNvPr id="6" name="Прямоугольник 11">
            <a:extLst>
              <a:ext uri="{FF2B5EF4-FFF2-40B4-BE49-F238E27FC236}">
                <a16:creationId xmlns:a16="http://schemas.microsoft.com/office/drawing/2014/main" id="{A3A8EA59-FF71-4047-B9B3-B58E5D36C509}"/>
              </a:ext>
            </a:extLst>
          </p:cNvPr>
          <p:cNvSpPr/>
          <p:nvPr userDrawn="1"/>
        </p:nvSpPr>
        <p:spPr>
          <a:xfrm>
            <a:off x="530235" y="0"/>
            <a:ext cx="2533779" cy="1524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5311421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Meet The Team">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F2EDF59-E85F-D44A-B868-CB7363343837}"/>
              </a:ext>
            </a:extLst>
          </p:cNvPr>
          <p:cNvSpPr>
            <a:spLocks noGrp="1"/>
          </p:cNvSpPr>
          <p:nvPr>
            <p:ph type="ftr" sz="quarter" idx="10"/>
          </p:nvPr>
        </p:nvSpPr>
        <p:spPr/>
        <p:txBody>
          <a:bodyPr/>
          <a:lstStyle/>
          <a:p>
            <a:r>
              <a:rPr lang="en-US"/>
              <a:t>www.nachc.org</a:t>
            </a:r>
            <a:endParaRPr lang="en-US" dirty="0"/>
          </a:p>
        </p:txBody>
      </p:sp>
      <p:sp>
        <p:nvSpPr>
          <p:cNvPr id="4" name="Slide Number Placeholder 3">
            <a:extLst>
              <a:ext uri="{FF2B5EF4-FFF2-40B4-BE49-F238E27FC236}">
                <a16:creationId xmlns:a16="http://schemas.microsoft.com/office/drawing/2014/main" id="{B2262FAA-8DB8-4E47-8D5A-13C787FCFAEC}"/>
              </a:ext>
            </a:extLst>
          </p:cNvPr>
          <p:cNvSpPr>
            <a:spLocks noGrp="1"/>
          </p:cNvSpPr>
          <p:nvPr>
            <p:ph type="sldNum" sz="quarter" idx="11"/>
          </p:nvPr>
        </p:nvSpPr>
        <p:spPr/>
        <p:txBody>
          <a:bodyPr/>
          <a:lstStyle/>
          <a:p>
            <a:r>
              <a:rPr lang="en-US">
                <a:solidFill>
                  <a:schemeClr val="accent1"/>
                </a:solidFill>
              </a:rPr>
              <a:t>|</a:t>
            </a:r>
            <a:r>
              <a:rPr lang="en-US"/>
              <a:t> </a:t>
            </a:r>
            <a:fld id="{E1AB07C4-F4AD-C942-BAEA-67B4CA5A8891}" type="slidenum">
              <a:rPr lang="en-US" smtClean="0">
                <a:solidFill>
                  <a:schemeClr val="tx2"/>
                </a:solidFill>
              </a:rPr>
              <a:pPr/>
              <a:t>‹#›</a:t>
            </a:fld>
            <a:endParaRPr lang="en-US" dirty="0">
              <a:solidFill>
                <a:schemeClr val="tx2"/>
              </a:solidFill>
            </a:endParaRPr>
          </a:p>
        </p:txBody>
      </p:sp>
      <p:sp>
        <p:nvSpPr>
          <p:cNvPr id="5" name="Заголовок 1">
            <a:extLst>
              <a:ext uri="{FF2B5EF4-FFF2-40B4-BE49-F238E27FC236}">
                <a16:creationId xmlns:a16="http://schemas.microsoft.com/office/drawing/2014/main" id="{C8C4818B-8272-8145-AE21-2733F9881CD2}"/>
              </a:ext>
            </a:extLst>
          </p:cNvPr>
          <p:cNvSpPr>
            <a:spLocks noGrp="1"/>
          </p:cNvSpPr>
          <p:nvPr>
            <p:ph type="title" hasCustomPrompt="1"/>
          </p:nvPr>
        </p:nvSpPr>
        <p:spPr>
          <a:xfrm>
            <a:off x="530235" y="612648"/>
            <a:ext cx="6598250" cy="530352"/>
          </a:xfrm>
          <a:prstGeom prst="rect">
            <a:avLst/>
          </a:prstGeom>
        </p:spPr>
        <p:txBody>
          <a:bodyPr lIns="0" tIns="0" rIns="0" bIns="0"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3600" b="0" i="0" kern="1200" spc="0" baseline="0" dirty="0">
                <a:solidFill>
                  <a:schemeClr val="tx2"/>
                </a:solidFill>
                <a:latin typeface="+mj-lt"/>
                <a:ea typeface="Tahoma" charset="0"/>
                <a:cs typeface="Tahoma" charset="0"/>
              </a:defRPr>
            </a:lvl1pPr>
          </a:lstStyle>
          <a:p>
            <a:r>
              <a:rPr lang="en-US" dirty="0"/>
              <a:t>MEET THE TEAM</a:t>
            </a:r>
            <a:endParaRPr lang="ru-RU" dirty="0"/>
          </a:p>
        </p:txBody>
      </p:sp>
      <p:sp>
        <p:nvSpPr>
          <p:cNvPr id="6" name="Прямоугольник 11">
            <a:extLst>
              <a:ext uri="{FF2B5EF4-FFF2-40B4-BE49-F238E27FC236}">
                <a16:creationId xmlns:a16="http://schemas.microsoft.com/office/drawing/2014/main" id="{D099B9BA-86D0-434E-ADD7-34B339FC66AD}"/>
              </a:ext>
            </a:extLst>
          </p:cNvPr>
          <p:cNvSpPr/>
          <p:nvPr userDrawn="1"/>
        </p:nvSpPr>
        <p:spPr>
          <a:xfrm>
            <a:off x="530235" y="0"/>
            <a:ext cx="2533779" cy="1524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552311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ection Titl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C1F096-C541-5741-AE85-62DBBF083DC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 r="-44751"/>
          <a:stretch/>
        </p:blipFill>
        <p:spPr>
          <a:xfrm>
            <a:off x="-57533" y="0"/>
            <a:ext cx="7599388" cy="6934200"/>
          </a:xfrm>
          <a:prstGeom prst="rect">
            <a:avLst/>
          </a:prstGeom>
        </p:spPr>
      </p:pic>
      <p:sp>
        <p:nvSpPr>
          <p:cNvPr id="6" name="Текст 3">
            <a:extLst>
              <a:ext uri="{FF2B5EF4-FFF2-40B4-BE49-F238E27FC236}">
                <a16:creationId xmlns:a16="http://schemas.microsoft.com/office/drawing/2014/main" id="{14845C15-810C-6F45-999D-D77E9A2A778F}"/>
              </a:ext>
            </a:extLst>
          </p:cNvPr>
          <p:cNvSpPr>
            <a:spLocks noGrp="1"/>
          </p:cNvSpPr>
          <p:nvPr>
            <p:ph type="body" sz="quarter" idx="21"/>
          </p:nvPr>
        </p:nvSpPr>
        <p:spPr>
          <a:xfrm>
            <a:off x="5096860" y="1524000"/>
            <a:ext cx="4889989" cy="1905000"/>
          </a:xfrm>
          <a:prstGeom prst="rect">
            <a:avLst/>
          </a:prstGeom>
        </p:spPr>
        <p:txBody>
          <a:bodyPr lIns="0" tIns="0" rIns="0" bIns="0" anchor="b" anchorCtr="0">
            <a:noAutofit/>
          </a:bodyPr>
          <a:lstStyle>
            <a:lvl1pPr marL="0" indent="0" defTabSz="914400">
              <a:lnSpc>
                <a:spcPts val="3600"/>
              </a:lnSpc>
              <a:spcBef>
                <a:spcPts val="0"/>
              </a:spcBef>
              <a:buNone/>
              <a:defRPr lang="en-US" sz="3200" b="0" i="0" spc="100" baseline="0" dirty="0">
                <a:ln>
                  <a:noFill/>
                </a:ln>
                <a:solidFill>
                  <a:srgbClr val="003C6A"/>
                </a:solidFill>
                <a:latin typeface="+mn-lt"/>
                <a:ea typeface="Tahoma" charset="0"/>
                <a:cs typeface="Tahoma" charset="0"/>
              </a:defRPr>
            </a:lvl1pPr>
          </a:lstStyle>
          <a:p>
            <a:pPr lvl="0"/>
            <a:r>
              <a:rPr lang="en-US"/>
              <a:t>Click to edit Master text styles</a:t>
            </a:r>
          </a:p>
          <a:p>
            <a:pPr lvl="1"/>
            <a:r>
              <a:rPr lang="en-US"/>
              <a:t>Second level</a:t>
            </a:r>
          </a:p>
        </p:txBody>
      </p:sp>
      <p:sp>
        <p:nvSpPr>
          <p:cNvPr id="7" name="Текст 3">
            <a:extLst>
              <a:ext uri="{FF2B5EF4-FFF2-40B4-BE49-F238E27FC236}">
                <a16:creationId xmlns:a16="http://schemas.microsoft.com/office/drawing/2014/main" id="{C544910E-EC8A-0142-ADA6-E1D182E11313}"/>
              </a:ext>
            </a:extLst>
          </p:cNvPr>
          <p:cNvSpPr>
            <a:spLocks noGrp="1"/>
          </p:cNvSpPr>
          <p:nvPr>
            <p:ph type="body" sz="quarter" idx="25" hasCustomPrompt="1"/>
          </p:nvPr>
        </p:nvSpPr>
        <p:spPr>
          <a:xfrm>
            <a:off x="5096860" y="3619500"/>
            <a:ext cx="5804389" cy="1714500"/>
          </a:xfrm>
          <a:prstGeom prst="rect">
            <a:avLst/>
          </a:prstGeom>
        </p:spPr>
        <p:txBody>
          <a:bodyPr lIns="0" tIns="0" rIns="0" bIns="0">
            <a:noAutofit/>
          </a:bodyPr>
          <a:lstStyle>
            <a:lvl1pPr marL="0" indent="0" defTabSz="914400">
              <a:lnSpc>
                <a:spcPts val="3200"/>
              </a:lnSpc>
              <a:spcBef>
                <a:spcPts val="0"/>
              </a:spcBef>
              <a:buNone/>
              <a:defRPr lang="en-US" sz="3000" b="0" i="0" baseline="0" dirty="0">
                <a:solidFill>
                  <a:srgbClr val="007CA4"/>
                </a:solidFill>
                <a:latin typeface="+mn-lt"/>
                <a:ea typeface="Tahoma" charset="0"/>
                <a:cs typeface="Tahoma" charset="0"/>
              </a:defRPr>
            </a:lvl1pPr>
          </a:lstStyle>
          <a:p>
            <a:pPr lvl="0"/>
            <a:r>
              <a:rPr lang="en-US" dirty="0"/>
              <a:t>Subhead in lower case</a:t>
            </a:r>
            <a:br>
              <a:rPr lang="en-US" dirty="0"/>
            </a:br>
            <a:r>
              <a:rPr lang="en-US" dirty="0"/>
              <a:t>30 pt., Calibri font</a:t>
            </a:r>
          </a:p>
        </p:txBody>
      </p:sp>
    </p:spTree>
    <p:extLst>
      <p:ext uri="{BB962C8B-B14F-4D97-AF65-F5344CB8AC3E}">
        <p14:creationId xmlns:p14="http://schemas.microsoft.com/office/powerpoint/2010/main" val="3585739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335" r="302"/>
          <a:stretch/>
        </p:blipFill>
        <p:spPr>
          <a:xfrm>
            <a:off x="0" y="0"/>
            <a:ext cx="12192000" cy="6858000"/>
          </a:xfrm>
          <a:prstGeom prst="rect">
            <a:avLst/>
          </a:prstGeom>
        </p:spPr>
      </p:pic>
      <p:sp>
        <p:nvSpPr>
          <p:cNvPr id="7" name="Title 1"/>
          <p:cNvSpPr>
            <a:spLocks noGrp="1"/>
          </p:cNvSpPr>
          <p:nvPr>
            <p:ph type="title"/>
          </p:nvPr>
        </p:nvSpPr>
        <p:spPr>
          <a:xfrm>
            <a:off x="0" y="2095499"/>
            <a:ext cx="12192000" cy="2657475"/>
          </a:xfrm>
        </p:spPr>
        <p:txBody>
          <a:bodyPr anchor="ctr">
            <a:normAutofit/>
          </a:bodyPr>
          <a:lstStyle>
            <a:lvl1pPr algn="ctr">
              <a:defRPr sz="6000" b="1">
                <a:solidFill>
                  <a:schemeClr val="bg2"/>
                </a:solidFill>
                <a:latin typeface="+mj-lt"/>
              </a:defRPr>
            </a:lvl1pPr>
          </a:lstStyle>
          <a:p>
            <a:endParaRPr lang="en-US" dirty="0"/>
          </a:p>
        </p:txBody>
      </p:sp>
    </p:spTree>
    <p:extLst>
      <p:ext uri="{BB962C8B-B14F-4D97-AF65-F5344CB8AC3E}">
        <p14:creationId xmlns:p14="http://schemas.microsoft.com/office/powerpoint/2010/main" val="30505146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resenter">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214F462-4F00-DD48-AF66-D16212F05720}"/>
              </a:ext>
            </a:extLst>
          </p:cNvPr>
          <p:cNvSpPr>
            <a:spLocks noGrp="1"/>
          </p:cNvSpPr>
          <p:nvPr>
            <p:ph type="ftr" sz="quarter" idx="10"/>
          </p:nvPr>
        </p:nvSpPr>
        <p:spPr/>
        <p:txBody>
          <a:bodyPr/>
          <a:lstStyle/>
          <a:p>
            <a:r>
              <a:rPr lang="en-US"/>
              <a:t>www.nachc.org</a:t>
            </a:r>
            <a:endParaRPr lang="en-US" dirty="0"/>
          </a:p>
        </p:txBody>
      </p:sp>
      <p:sp>
        <p:nvSpPr>
          <p:cNvPr id="4" name="Slide Number Placeholder 3">
            <a:extLst>
              <a:ext uri="{FF2B5EF4-FFF2-40B4-BE49-F238E27FC236}">
                <a16:creationId xmlns:a16="http://schemas.microsoft.com/office/drawing/2014/main" id="{951E2B0B-C7E7-054C-B7B2-33F2AB7754D0}"/>
              </a:ext>
            </a:extLst>
          </p:cNvPr>
          <p:cNvSpPr>
            <a:spLocks noGrp="1"/>
          </p:cNvSpPr>
          <p:nvPr>
            <p:ph type="sldNum" sz="quarter" idx="11"/>
          </p:nvPr>
        </p:nvSpPr>
        <p:spPr/>
        <p:txBody>
          <a:bodyPr/>
          <a:lstStyle/>
          <a:p>
            <a:r>
              <a:rPr lang="en-US">
                <a:solidFill>
                  <a:schemeClr val="accent1"/>
                </a:solidFill>
              </a:rPr>
              <a:t>|</a:t>
            </a:r>
            <a:r>
              <a:rPr lang="en-US"/>
              <a:t> </a:t>
            </a:r>
            <a:fld id="{E1AB07C4-F4AD-C942-BAEA-67B4CA5A8891}" type="slidenum">
              <a:rPr lang="en-US" smtClean="0">
                <a:solidFill>
                  <a:schemeClr val="tx2"/>
                </a:solidFill>
              </a:rPr>
              <a:pPr/>
              <a:t>‹#›</a:t>
            </a:fld>
            <a:endParaRPr lang="en-US" dirty="0">
              <a:solidFill>
                <a:schemeClr val="tx2"/>
              </a:solidFill>
            </a:endParaRPr>
          </a:p>
        </p:txBody>
      </p:sp>
      <p:sp>
        <p:nvSpPr>
          <p:cNvPr id="5" name="Прямоугольник 11">
            <a:extLst>
              <a:ext uri="{FF2B5EF4-FFF2-40B4-BE49-F238E27FC236}">
                <a16:creationId xmlns:a16="http://schemas.microsoft.com/office/drawing/2014/main" id="{9CF5A153-CF3B-9340-804A-08D0E43122BD}"/>
              </a:ext>
            </a:extLst>
          </p:cNvPr>
          <p:cNvSpPr/>
          <p:nvPr userDrawn="1"/>
        </p:nvSpPr>
        <p:spPr>
          <a:xfrm>
            <a:off x="6553200" y="0"/>
            <a:ext cx="4254796" cy="2889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Текст 3">
            <a:extLst>
              <a:ext uri="{FF2B5EF4-FFF2-40B4-BE49-F238E27FC236}">
                <a16:creationId xmlns:a16="http://schemas.microsoft.com/office/drawing/2014/main" id="{CC75D94F-8D4E-B542-9141-38CBFB9F2144}"/>
              </a:ext>
            </a:extLst>
          </p:cNvPr>
          <p:cNvSpPr>
            <a:spLocks noGrp="1"/>
          </p:cNvSpPr>
          <p:nvPr>
            <p:ph type="body" sz="quarter" idx="21" hasCustomPrompt="1"/>
          </p:nvPr>
        </p:nvSpPr>
        <p:spPr>
          <a:xfrm>
            <a:off x="980579" y="1350290"/>
            <a:ext cx="5149180" cy="381000"/>
          </a:xfrm>
          <a:prstGeom prst="rect">
            <a:avLst/>
          </a:prstGeom>
        </p:spPr>
        <p:txBody>
          <a:bodyPr lIns="0" tIns="0" rIns="0" bIns="0" anchor="b" anchorCtr="0">
            <a:noAutofit/>
          </a:bodyPr>
          <a:lstStyle>
            <a:lvl1pPr marL="0" indent="0" defTabSz="914400">
              <a:lnSpc>
                <a:spcPct val="100000"/>
              </a:lnSpc>
              <a:spcBef>
                <a:spcPts val="0"/>
              </a:spcBef>
              <a:buNone/>
              <a:defRPr lang="en-US" sz="3200" b="1" i="0" baseline="0" dirty="0">
                <a:solidFill>
                  <a:schemeClr val="accent1"/>
                </a:solidFill>
                <a:latin typeface="+mn-lt"/>
                <a:ea typeface="Tahoma" charset="0"/>
                <a:cs typeface="Tahoma" charset="0"/>
              </a:defRPr>
            </a:lvl1pPr>
          </a:lstStyle>
          <a:p>
            <a:pPr lvl="0"/>
            <a:r>
              <a:rPr lang="en-US" dirty="0"/>
              <a:t>Presenter Name</a:t>
            </a:r>
          </a:p>
        </p:txBody>
      </p:sp>
      <p:sp>
        <p:nvSpPr>
          <p:cNvPr id="7" name="Текст 3">
            <a:extLst>
              <a:ext uri="{FF2B5EF4-FFF2-40B4-BE49-F238E27FC236}">
                <a16:creationId xmlns:a16="http://schemas.microsoft.com/office/drawing/2014/main" id="{735EC668-1894-8249-9FAC-67019B5CA940}"/>
              </a:ext>
            </a:extLst>
          </p:cNvPr>
          <p:cNvSpPr>
            <a:spLocks noGrp="1"/>
          </p:cNvSpPr>
          <p:nvPr>
            <p:ph type="body" sz="quarter" idx="25" hasCustomPrompt="1"/>
          </p:nvPr>
        </p:nvSpPr>
        <p:spPr>
          <a:xfrm>
            <a:off x="980579" y="1828800"/>
            <a:ext cx="5149180" cy="1676400"/>
          </a:xfrm>
          <a:prstGeom prst="rect">
            <a:avLst/>
          </a:prstGeom>
        </p:spPr>
        <p:txBody>
          <a:bodyPr lIns="0" tIns="0" rIns="0" bIns="0">
            <a:noAutofit/>
          </a:bodyPr>
          <a:lstStyle>
            <a:lvl1pPr marL="0" indent="0" defTabSz="914400">
              <a:lnSpc>
                <a:spcPct val="100000"/>
              </a:lnSpc>
              <a:spcBef>
                <a:spcPts val="0"/>
              </a:spcBef>
              <a:buNone/>
              <a:defRPr lang="en-US" sz="2800" b="0" i="0" baseline="0" dirty="0">
                <a:solidFill>
                  <a:schemeClr val="tx2"/>
                </a:solidFill>
                <a:latin typeface="+mn-lt"/>
                <a:ea typeface="Tahoma" charset="0"/>
                <a:cs typeface="Tahoma" charset="0"/>
              </a:defRPr>
            </a:lvl1pPr>
          </a:lstStyle>
          <a:p>
            <a:pPr lvl="0"/>
            <a:r>
              <a:rPr lang="en-US" dirty="0"/>
              <a:t>Title</a:t>
            </a:r>
            <a:br>
              <a:rPr lang="en-US" dirty="0"/>
            </a:br>
            <a:r>
              <a:rPr lang="en-US" dirty="0"/>
              <a:t>Organization</a:t>
            </a:r>
          </a:p>
        </p:txBody>
      </p:sp>
      <p:sp>
        <p:nvSpPr>
          <p:cNvPr id="8" name="Picture Placeholder 2">
            <a:extLst>
              <a:ext uri="{FF2B5EF4-FFF2-40B4-BE49-F238E27FC236}">
                <a16:creationId xmlns:a16="http://schemas.microsoft.com/office/drawing/2014/main" id="{5FEA0161-B6F2-8E49-850A-B1D055D44AE2}"/>
              </a:ext>
            </a:extLst>
          </p:cNvPr>
          <p:cNvSpPr>
            <a:spLocks noGrp="1"/>
          </p:cNvSpPr>
          <p:nvPr>
            <p:ph type="pic" sz="quarter" idx="24" hasCustomPrompt="1"/>
          </p:nvPr>
        </p:nvSpPr>
        <p:spPr>
          <a:xfrm>
            <a:off x="6566761" y="288988"/>
            <a:ext cx="4227675" cy="5197412"/>
          </a:xfrm>
          <a:prstGeom prst="rect">
            <a:avLst/>
          </a:prstGeom>
          <a:pattFill prst="pct80">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normAutofit/>
          </a:bodyPr>
          <a:lstStyle>
            <a:lvl1pPr marL="0" indent="0" algn="ctr">
              <a:buNone/>
              <a:defRPr lang="en-US" sz="1200" b="0">
                <a:solidFill>
                  <a:srgbClr val="003C6A"/>
                </a:solidFill>
              </a:defRPr>
            </a:lvl1pPr>
          </a:lstStyle>
          <a:p>
            <a:pPr lvl="0" algn="ctr"/>
            <a:r>
              <a:rPr lang="en-US" dirty="0"/>
              <a:t>Click icon to insert picture</a:t>
            </a:r>
          </a:p>
        </p:txBody>
      </p:sp>
    </p:spTree>
    <p:extLst>
      <p:ext uri="{BB962C8B-B14F-4D97-AF65-F5344CB8AC3E}">
        <p14:creationId xmlns:p14="http://schemas.microsoft.com/office/powerpoint/2010/main" val="9524704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ingle Column">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31839CB-843A-B64D-9A46-C644EB35DD26}"/>
              </a:ext>
            </a:extLst>
          </p:cNvPr>
          <p:cNvSpPr>
            <a:spLocks noGrp="1"/>
          </p:cNvSpPr>
          <p:nvPr>
            <p:ph type="ftr" sz="quarter" idx="10"/>
          </p:nvPr>
        </p:nvSpPr>
        <p:spPr/>
        <p:txBody>
          <a:bodyPr/>
          <a:lstStyle/>
          <a:p>
            <a:r>
              <a:rPr lang="en-US"/>
              <a:t>www.nachc.org</a:t>
            </a:r>
            <a:endParaRPr lang="en-US" dirty="0"/>
          </a:p>
        </p:txBody>
      </p:sp>
      <p:sp>
        <p:nvSpPr>
          <p:cNvPr id="4" name="Slide Number Placeholder 3">
            <a:extLst>
              <a:ext uri="{FF2B5EF4-FFF2-40B4-BE49-F238E27FC236}">
                <a16:creationId xmlns:a16="http://schemas.microsoft.com/office/drawing/2014/main" id="{72B02FE5-DD64-2E46-9DDC-94DC549F3809}"/>
              </a:ext>
            </a:extLst>
          </p:cNvPr>
          <p:cNvSpPr>
            <a:spLocks noGrp="1"/>
          </p:cNvSpPr>
          <p:nvPr>
            <p:ph type="sldNum" sz="quarter" idx="11"/>
          </p:nvPr>
        </p:nvSpPr>
        <p:spPr/>
        <p:txBody>
          <a:bodyPr/>
          <a:lstStyle/>
          <a:p>
            <a:r>
              <a:rPr lang="en-US">
                <a:solidFill>
                  <a:schemeClr val="accent1"/>
                </a:solidFill>
              </a:rPr>
              <a:t>|</a:t>
            </a:r>
            <a:r>
              <a:rPr lang="en-US"/>
              <a:t> </a:t>
            </a:r>
            <a:fld id="{E1AB07C4-F4AD-C942-BAEA-67B4CA5A8891}" type="slidenum">
              <a:rPr lang="en-US" smtClean="0">
                <a:solidFill>
                  <a:schemeClr val="tx2"/>
                </a:solidFill>
              </a:rPr>
              <a:pPr/>
              <a:t>‹#›</a:t>
            </a:fld>
            <a:endParaRPr lang="en-US" dirty="0">
              <a:solidFill>
                <a:schemeClr val="tx2"/>
              </a:solidFill>
            </a:endParaRPr>
          </a:p>
        </p:txBody>
      </p:sp>
      <p:sp>
        <p:nvSpPr>
          <p:cNvPr id="5" name="Заголовок 1">
            <a:extLst>
              <a:ext uri="{FF2B5EF4-FFF2-40B4-BE49-F238E27FC236}">
                <a16:creationId xmlns:a16="http://schemas.microsoft.com/office/drawing/2014/main" id="{CC9D7E06-7DB1-BF42-95D2-F544500D1629}"/>
              </a:ext>
            </a:extLst>
          </p:cNvPr>
          <p:cNvSpPr>
            <a:spLocks noGrp="1"/>
          </p:cNvSpPr>
          <p:nvPr>
            <p:ph type="title" hasCustomPrompt="1"/>
          </p:nvPr>
        </p:nvSpPr>
        <p:spPr>
          <a:xfrm>
            <a:off x="530235" y="612648"/>
            <a:ext cx="10896600" cy="606552"/>
          </a:xfrm>
          <a:prstGeom prst="rect">
            <a:avLst/>
          </a:prstGeom>
        </p:spPr>
        <p:txBody>
          <a:bodyPr lIns="0" tIns="0" rIns="0" bIns="0"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3600" b="0" i="0" kern="1200" spc="0" baseline="0" dirty="0">
                <a:solidFill>
                  <a:schemeClr val="tx2"/>
                </a:solidFill>
                <a:latin typeface="+mj-lt"/>
                <a:ea typeface="Tahoma" charset="0"/>
                <a:cs typeface="Tahoma" charset="0"/>
              </a:defRPr>
            </a:lvl1pPr>
          </a:lstStyle>
          <a:p>
            <a:r>
              <a:rPr lang="en-US" dirty="0"/>
              <a:t>SLIDE TITLE </a:t>
            </a:r>
            <a:endParaRPr lang="ru-RU" dirty="0"/>
          </a:p>
        </p:txBody>
      </p:sp>
      <p:sp>
        <p:nvSpPr>
          <p:cNvPr id="6" name="Прямоугольник 11">
            <a:extLst>
              <a:ext uri="{FF2B5EF4-FFF2-40B4-BE49-F238E27FC236}">
                <a16:creationId xmlns:a16="http://schemas.microsoft.com/office/drawing/2014/main" id="{198917B8-67E6-AC4F-AB6C-ED2C16B25AAE}"/>
              </a:ext>
            </a:extLst>
          </p:cNvPr>
          <p:cNvSpPr/>
          <p:nvPr userDrawn="1"/>
        </p:nvSpPr>
        <p:spPr>
          <a:xfrm>
            <a:off x="530235" y="0"/>
            <a:ext cx="2533779" cy="1524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Text Placeholder 4">
            <a:extLst>
              <a:ext uri="{FF2B5EF4-FFF2-40B4-BE49-F238E27FC236}">
                <a16:creationId xmlns:a16="http://schemas.microsoft.com/office/drawing/2014/main" id="{4DF14523-9DEE-CB48-8B38-5C8E99A7C0DC}"/>
              </a:ext>
            </a:extLst>
          </p:cNvPr>
          <p:cNvSpPr>
            <a:spLocks noGrp="1"/>
          </p:cNvSpPr>
          <p:nvPr>
            <p:ph type="body" sz="quarter" idx="27" hasCustomPrompt="1"/>
          </p:nvPr>
        </p:nvSpPr>
        <p:spPr>
          <a:xfrm>
            <a:off x="530235" y="1250950"/>
            <a:ext cx="7362825" cy="533400"/>
          </a:xfrm>
          <a:prstGeom prst="rect">
            <a:avLst/>
          </a:prstGeom>
        </p:spPr>
        <p:txBody>
          <a:bodyPr lIns="0" tIns="0" rIns="0" bIns="0">
            <a:noAutofit/>
          </a:bodyPr>
          <a:lstStyle>
            <a:lvl1pPr marL="0" indent="0">
              <a:buNone/>
              <a:defRPr sz="2800" b="0">
                <a:solidFill>
                  <a:srgbClr val="003C6A"/>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Subhead copy line</a:t>
            </a:r>
          </a:p>
        </p:txBody>
      </p:sp>
      <p:sp>
        <p:nvSpPr>
          <p:cNvPr id="8" name="Text Placeholder 14">
            <a:extLst>
              <a:ext uri="{FF2B5EF4-FFF2-40B4-BE49-F238E27FC236}">
                <a16:creationId xmlns:a16="http://schemas.microsoft.com/office/drawing/2014/main" id="{3A909375-2AED-0F47-8835-CDB517C84EF1}"/>
              </a:ext>
            </a:extLst>
          </p:cNvPr>
          <p:cNvSpPr>
            <a:spLocks noGrp="1"/>
          </p:cNvSpPr>
          <p:nvPr>
            <p:ph type="body" sz="quarter" idx="28" hasCustomPrompt="1"/>
          </p:nvPr>
        </p:nvSpPr>
        <p:spPr>
          <a:xfrm>
            <a:off x="530235" y="2057400"/>
            <a:ext cx="10975975" cy="3733800"/>
          </a:xfrm>
          <a:prstGeom prst="rect">
            <a:avLst/>
          </a:prstGeom>
        </p:spPr>
        <p:txBody>
          <a:bodyPr lIns="0" tIns="0" rIns="0" bIns="0">
            <a:noAutofit/>
          </a:bodyPr>
          <a:lstStyle>
            <a:lvl1pPr marL="0" indent="0">
              <a:buNone/>
              <a:defRPr sz="2000">
                <a:solidFill>
                  <a:srgbClr val="003C6A"/>
                </a:solidFill>
              </a:defRPr>
            </a:lvl1pPr>
            <a:lvl2pPr marL="685800" indent="-228600">
              <a:buClr>
                <a:schemeClr val="tx2"/>
              </a:buClr>
              <a:buSzPct val="120000"/>
              <a:buFont typeface="Wingdings" pitchFamily="2" charset="2"/>
              <a:buChar char="§"/>
              <a:defRPr sz="2000">
                <a:solidFill>
                  <a:srgbClr val="003C6A"/>
                </a:solidFill>
              </a:defRPr>
            </a:lvl2pPr>
            <a:lvl3pPr marL="914400" indent="-228600">
              <a:buClr>
                <a:schemeClr val="tx2"/>
              </a:buClr>
              <a:buSzPct val="120000"/>
              <a:buFont typeface="Arial" panose="020B0604020202020204" pitchFamily="34" charset="0"/>
              <a:buChar char="•"/>
              <a:tabLst/>
              <a:defRPr sz="2000">
                <a:solidFill>
                  <a:srgbClr val="003C6A"/>
                </a:solidFill>
              </a:defRPr>
            </a:lvl3pPr>
            <a:lvl4pPr marL="1143000" indent="-228600">
              <a:buClr>
                <a:schemeClr val="tx2"/>
              </a:buClr>
              <a:buSzPct val="100000"/>
              <a:buFont typeface="Courier New" panose="02070309020205020404" pitchFamily="49" charset="0"/>
              <a:buChar char="o"/>
              <a:tabLst/>
              <a:defRPr sz="2000">
                <a:solidFill>
                  <a:srgbClr val="003C6A"/>
                </a:solidFill>
              </a:defRPr>
            </a:lvl4pPr>
            <a:lvl5pPr marL="1143000" indent="0">
              <a:buNone/>
              <a:tabLst/>
              <a:defRPr sz="2000">
                <a:solidFill>
                  <a:srgbClr val="003C6A"/>
                </a:solidFill>
              </a:defRPr>
            </a:lvl5pPr>
          </a:lstStyle>
          <a:p>
            <a:pPr lvl="0"/>
            <a:r>
              <a:rPr lang="en-US" dirty="0"/>
              <a:t>Body text should be 20 pt., Calibri font.</a:t>
            </a:r>
          </a:p>
          <a:p>
            <a:pPr lvl="1"/>
            <a:r>
              <a:rPr lang="en-US" dirty="0"/>
              <a:t>Bullet level 1</a:t>
            </a:r>
          </a:p>
          <a:p>
            <a:pPr lvl="1"/>
            <a:r>
              <a:rPr lang="en-US" dirty="0"/>
              <a:t>Bullet level 1</a:t>
            </a:r>
          </a:p>
          <a:p>
            <a:pPr lvl="2"/>
            <a:r>
              <a:rPr lang="en-US" dirty="0"/>
              <a:t>bullet level 2</a:t>
            </a:r>
          </a:p>
          <a:p>
            <a:pPr lvl="3"/>
            <a:r>
              <a:rPr lang="en-US" dirty="0"/>
              <a:t>bullet level 3</a:t>
            </a:r>
          </a:p>
          <a:p>
            <a:pPr lvl="4"/>
            <a:r>
              <a:rPr lang="en-US" dirty="0"/>
              <a:t>- bullet level 4</a:t>
            </a:r>
          </a:p>
        </p:txBody>
      </p:sp>
    </p:spTree>
    <p:extLst>
      <p:ext uri="{BB962C8B-B14F-4D97-AF65-F5344CB8AC3E}">
        <p14:creationId xmlns:p14="http://schemas.microsoft.com/office/powerpoint/2010/main" val="27689090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able/Char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9381D5A-5FE8-3F46-A159-7F1FEA78D0FE}"/>
              </a:ext>
            </a:extLst>
          </p:cNvPr>
          <p:cNvSpPr>
            <a:spLocks noGrp="1"/>
          </p:cNvSpPr>
          <p:nvPr>
            <p:ph type="ftr" sz="quarter" idx="10"/>
          </p:nvPr>
        </p:nvSpPr>
        <p:spPr/>
        <p:txBody>
          <a:bodyPr/>
          <a:lstStyle/>
          <a:p>
            <a:r>
              <a:rPr lang="en-US"/>
              <a:t>www.nachc.org</a:t>
            </a:r>
            <a:endParaRPr lang="en-US" dirty="0"/>
          </a:p>
        </p:txBody>
      </p:sp>
      <p:sp>
        <p:nvSpPr>
          <p:cNvPr id="4" name="Slide Number Placeholder 3">
            <a:extLst>
              <a:ext uri="{FF2B5EF4-FFF2-40B4-BE49-F238E27FC236}">
                <a16:creationId xmlns:a16="http://schemas.microsoft.com/office/drawing/2014/main" id="{49E7F47A-D3F9-B74E-867C-0B9032213061}"/>
              </a:ext>
            </a:extLst>
          </p:cNvPr>
          <p:cNvSpPr>
            <a:spLocks noGrp="1"/>
          </p:cNvSpPr>
          <p:nvPr>
            <p:ph type="sldNum" sz="quarter" idx="11"/>
          </p:nvPr>
        </p:nvSpPr>
        <p:spPr/>
        <p:txBody>
          <a:bodyPr/>
          <a:lstStyle/>
          <a:p>
            <a:r>
              <a:rPr lang="en-US">
                <a:solidFill>
                  <a:schemeClr val="accent1"/>
                </a:solidFill>
              </a:rPr>
              <a:t>|</a:t>
            </a:r>
            <a:r>
              <a:rPr lang="en-US"/>
              <a:t> </a:t>
            </a:r>
            <a:fld id="{E1AB07C4-F4AD-C942-BAEA-67B4CA5A8891}" type="slidenum">
              <a:rPr lang="en-US" smtClean="0">
                <a:solidFill>
                  <a:schemeClr val="tx2"/>
                </a:solidFill>
              </a:rPr>
              <a:pPr/>
              <a:t>‹#›</a:t>
            </a:fld>
            <a:endParaRPr lang="en-US" dirty="0">
              <a:solidFill>
                <a:schemeClr val="tx2"/>
              </a:solidFill>
            </a:endParaRPr>
          </a:p>
        </p:txBody>
      </p:sp>
      <p:sp>
        <p:nvSpPr>
          <p:cNvPr id="5" name="Заголовок 1">
            <a:extLst>
              <a:ext uri="{FF2B5EF4-FFF2-40B4-BE49-F238E27FC236}">
                <a16:creationId xmlns:a16="http://schemas.microsoft.com/office/drawing/2014/main" id="{020A977F-EC57-954B-ACAB-44FAF4966D5C}"/>
              </a:ext>
            </a:extLst>
          </p:cNvPr>
          <p:cNvSpPr>
            <a:spLocks noGrp="1"/>
          </p:cNvSpPr>
          <p:nvPr>
            <p:ph type="title" hasCustomPrompt="1"/>
          </p:nvPr>
        </p:nvSpPr>
        <p:spPr>
          <a:xfrm>
            <a:off x="530235" y="612648"/>
            <a:ext cx="10896600" cy="606552"/>
          </a:xfrm>
          <a:prstGeom prst="rect">
            <a:avLst/>
          </a:prstGeom>
        </p:spPr>
        <p:txBody>
          <a:bodyPr lIns="0" tIns="0" rIns="0" bIns="0"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3600" b="0" i="0" kern="1200" spc="0" baseline="0" dirty="0">
                <a:solidFill>
                  <a:schemeClr val="tx2"/>
                </a:solidFill>
                <a:latin typeface="+mj-lt"/>
                <a:ea typeface="Tahoma" charset="0"/>
                <a:cs typeface="Tahoma" charset="0"/>
              </a:defRPr>
            </a:lvl1pPr>
          </a:lstStyle>
          <a:p>
            <a:r>
              <a:rPr lang="en-US" dirty="0"/>
              <a:t>TABLE/CHART TITLE</a:t>
            </a:r>
            <a:endParaRPr lang="ru-RU" dirty="0"/>
          </a:p>
        </p:txBody>
      </p:sp>
      <p:sp>
        <p:nvSpPr>
          <p:cNvPr id="6" name="Прямоугольник 11">
            <a:extLst>
              <a:ext uri="{FF2B5EF4-FFF2-40B4-BE49-F238E27FC236}">
                <a16:creationId xmlns:a16="http://schemas.microsoft.com/office/drawing/2014/main" id="{5B162A8C-0362-614E-B8A5-3E0612EA0EF9}"/>
              </a:ext>
            </a:extLst>
          </p:cNvPr>
          <p:cNvSpPr/>
          <p:nvPr userDrawn="1"/>
        </p:nvSpPr>
        <p:spPr>
          <a:xfrm>
            <a:off x="530235" y="0"/>
            <a:ext cx="2533779" cy="1524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Content Placeholder 12">
            <a:extLst>
              <a:ext uri="{FF2B5EF4-FFF2-40B4-BE49-F238E27FC236}">
                <a16:creationId xmlns:a16="http://schemas.microsoft.com/office/drawing/2014/main" id="{73B04411-FA28-034F-A7B2-84F12C14E861}"/>
              </a:ext>
            </a:extLst>
          </p:cNvPr>
          <p:cNvSpPr>
            <a:spLocks noGrp="1"/>
          </p:cNvSpPr>
          <p:nvPr>
            <p:ph sz="quarter" idx="13" hasCustomPrompt="1"/>
          </p:nvPr>
        </p:nvSpPr>
        <p:spPr>
          <a:xfrm>
            <a:off x="530225" y="1447800"/>
            <a:ext cx="10896600" cy="4495800"/>
          </a:xfrm>
          <a:prstGeom prst="rect">
            <a:avLst/>
          </a:prstGeom>
        </p:spPr>
        <p:txBody>
          <a:bodyPr lIns="0" tIns="0" rIns="0" bIns="0">
            <a:normAutofit/>
          </a:bodyPr>
          <a:lstStyle>
            <a:lvl1pPr marL="0" indent="0">
              <a:buNone/>
              <a:defRPr sz="2000">
                <a:solidFill>
                  <a:schemeClr val="tx2"/>
                </a:solidFill>
              </a:defRPr>
            </a:lvl1pPr>
          </a:lstStyle>
          <a:p>
            <a:pPr lvl="0"/>
            <a:r>
              <a:rPr lang="en-US" dirty="0"/>
              <a:t>Click icons to insert chart, shape, icons, graph or media</a:t>
            </a:r>
          </a:p>
        </p:txBody>
      </p:sp>
    </p:spTree>
    <p:extLst>
      <p:ext uri="{BB962C8B-B14F-4D97-AF65-F5344CB8AC3E}">
        <p14:creationId xmlns:p14="http://schemas.microsoft.com/office/powerpoint/2010/main" val="17582157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imple Infographic">
    <p:spTree>
      <p:nvGrpSpPr>
        <p:cNvPr id="1" name=""/>
        <p:cNvGrpSpPr/>
        <p:nvPr/>
      </p:nvGrpSpPr>
      <p:grpSpPr>
        <a:xfrm>
          <a:off x="0" y="0"/>
          <a:ext cx="0" cy="0"/>
          <a:chOff x="0" y="0"/>
          <a:chExt cx="0" cy="0"/>
        </a:xfrm>
      </p:grpSpPr>
      <p:sp>
        <p:nvSpPr>
          <p:cNvPr id="11" name="Заголовок 1">
            <a:extLst>
              <a:ext uri="{FF2B5EF4-FFF2-40B4-BE49-F238E27FC236}">
                <a16:creationId xmlns:a16="http://schemas.microsoft.com/office/drawing/2014/main" id="{C982DFF4-1D3F-3248-822D-6A6FA0CB2024}"/>
              </a:ext>
            </a:extLst>
          </p:cNvPr>
          <p:cNvSpPr>
            <a:spLocks noGrp="1"/>
          </p:cNvSpPr>
          <p:nvPr>
            <p:ph type="title" hasCustomPrompt="1"/>
          </p:nvPr>
        </p:nvSpPr>
        <p:spPr>
          <a:xfrm>
            <a:off x="530235" y="609600"/>
            <a:ext cx="4727565" cy="777379"/>
          </a:xfrm>
          <a:prstGeom prst="rect">
            <a:avLst/>
          </a:prstGeom>
        </p:spPr>
        <p:txBody>
          <a:bodyPr lIns="0" tIns="0" rIns="0" bIns="0"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3600" b="0" i="0" kern="1200" spc="0" baseline="0" dirty="0">
                <a:solidFill>
                  <a:schemeClr val="tx2"/>
                </a:solidFill>
                <a:latin typeface="+mj-lt"/>
                <a:ea typeface="Tahoma" charset="0"/>
                <a:cs typeface="Tahoma" charset="0"/>
              </a:defRPr>
            </a:lvl1pPr>
          </a:lstStyle>
          <a:p>
            <a:r>
              <a:rPr lang="en-US" dirty="0"/>
              <a:t>SIMPLE INFOGRAPHIC</a:t>
            </a:r>
            <a:endParaRPr lang="ru-RU" dirty="0"/>
          </a:p>
        </p:txBody>
      </p:sp>
      <p:sp>
        <p:nvSpPr>
          <p:cNvPr id="12" name="Текст 3">
            <a:extLst>
              <a:ext uri="{FF2B5EF4-FFF2-40B4-BE49-F238E27FC236}">
                <a16:creationId xmlns:a16="http://schemas.microsoft.com/office/drawing/2014/main" id="{B084CA66-A0A2-8B46-8B05-8BE5836CFFDB}"/>
              </a:ext>
            </a:extLst>
          </p:cNvPr>
          <p:cNvSpPr>
            <a:spLocks noGrp="1"/>
          </p:cNvSpPr>
          <p:nvPr>
            <p:ph type="body" sz="quarter" idx="21" hasCustomPrompt="1"/>
          </p:nvPr>
        </p:nvSpPr>
        <p:spPr>
          <a:xfrm>
            <a:off x="530235" y="1435873"/>
            <a:ext cx="4727565" cy="4583927"/>
          </a:xfrm>
          <a:prstGeom prst="rect">
            <a:avLst/>
          </a:prstGeom>
        </p:spPr>
        <p:txBody>
          <a:bodyPr lIns="0" tIns="0" rIns="0" bIns="0">
            <a:noAutofit/>
          </a:bodyPr>
          <a:lstStyle>
            <a:lvl1pPr marL="0" indent="0">
              <a:buNone/>
              <a:defRPr lang="en-US" sz="2000" b="0" i="0" baseline="0" dirty="0">
                <a:solidFill>
                  <a:schemeClr val="tx2"/>
                </a:solidFill>
                <a:latin typeface="+mn-lt"/>
                <a:ea typeface="Tahoma" charset="0"/>
                <a:cs typeface="Tahoma" charset="0"/>
              </a:defRPr>
            </a:lvl1pPr>
          </a:lstStyle>
          <a:p>
            <a:pPr lvl="0"/>
            <a:r>
              <a:rPr lang="en-US" dirty="0"/>
              <a:t>Body text should be 20 pt., Calibri font.</a:t>
            </a:r>
          </a:p>
        </p:txBody>
      </p:sp>
      <p:sp>
        <p:nvSpPr>
          <p:cNvPr id="13" name="Rectangle 12">
            <a:extLst>
              <a:ext uri="{FF2B5EF4-FFF2-40B4-BE49-F238E27FC236}">
                <a16:creationId xmlns:a16="http://schemas.microsoft.com/office/drawing/2014/main" id="{319D427D-2415-4E48-AA41-0523B6FC69BE}"/>
              </a:ext>
            </a:extLst>
          </p:cNvPr>
          <p:cNvSpPr/>
          <p:nvPr userDrawn="1"/>
        </p:nvSpPr>
        <p:spPr>
          <a:xfrm>
            <a:off x="6096000" y="0"/>
            <a:ext cx="609600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Прямоугольник 11">
            <a:extLst>
              <a:ext uri="{FF2B5EF4-FFF2-40B4-BE49-F238E27FC236}">
                <a16:creationId xmlns:a16="http://schemas.microsoft.com/office/drawing/2014/main" id="{3F01C865-99DF-7741-90C9-11F84FF1A834}"/>
              </a:ext>
            </a:extLst>
          </p:cNvPr>
          <p:cNvSpPr/>
          <p:nvPr userDrawn="1"/>
        </p:nvSpPr>
        <p:spPr>
          <a:xfrm>
            <a:off x="530235" y="0"/>
            <a:ext cx="2533779" cy="1524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Oval 5">
            <a:extLst>
              <a:ext uri="{FF2B5EF4-FFF2-40B4-BE49-F238E27FC236}">
                <a16:creationId xmlns:a16="http://schemas.microsoft.com/office/drawing/2014/main" id="{5AD8556A-0C09-8A4F-A196-A540F83D1F3F}"/>
              </a:ext>
            </a:extLst>
          </p:cNvPr>
          <p:cNvSpPr/>
          <p:nvPr userDrawn="1"/>
        </p:nvSpPr>
        <p:spPr>
          <a:xfrm>
            <a:off x="5558495" y="533400"/>
            <a:ext cx="1211135" cy="1211135"/>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79803"/>
              </a:solidFill>
            </a:endParaRPr>
          </a:p>
        </p:txBody>
      </p:sp>
      <p:sp>
        <p:nvSpPr>
          <p:cNvPr id="8" name="Text Placeholder 2">
            <a:extLst>
              <a:ext uri="{FF2B5EF4-FFF2-40B4-BE49-F238E27FC236}">
                <a16:creationId xmlns:a16="http://schemas.microsoft.com/office/drawing/2014/main" id="{A5ACA33F-DE22-8142-86C1-FC6A4DD38354}"/>
              </a:ext>
            </a:extLst>
          </p:cNvPr>
          <p:cNvSpPr>
            <a:spLocks noGrp="1"/>
          </p:cNvSpPr>
          <p:nvPr>
            <p:ph type="body" idx="24" hasCustomPrompt="1"/>
          </p:nvPr>
        </p:nvSpPr>
        <p:spPr>
          <a:xfrm>
            <a:off x="5549136" y="883648"/>
            <a:ext cx="1229868" cy="552225"/>
          </a:xfrm>
          <a:prstGeom prst="rect">
            <a:avLst/>
          </a:prstGeom>
        </p:spPr>
        <p:txBody>
          <a:bodyPr anchor="ctr" anchorCtr="0">
            <a:noAutofit/>
          </a:bodyPr>
          <a:lstStyle>
            <a:lvl1pPr marL="0" indent="0" algn="ctr">
              <a:buNone/>
              <a:defRPr sz="4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30%</a:t>
            </a:r>
          </a:p>
        </p:txBody>
      </p:sp>
      <p:sp>
        <p:nvSpPr>
          <p:cNvPr id="9" name="Text Placeholder 14">
            <a:extLst>
              <a:ext uri="{FF2B5EF4-FFF2-40B4-BE49-F238E27FC236}">
                <a16:creationId xmlns:a16="http://schemas.microsoft.com/office/drawing/2014/main" id="{8082FAB5-7634-A943-8A0A-E9EBF095F098}"/>
              </a:ext>
            </a:extLst>
          </p:cNvPr>
          <p:cNvSpPr>
            <a:spLocks noGrp="1"/>
          </p:cNvSpPr>
          <p:nvPr>
            <p:ph type="body" sz="quarter" idx="27" hasCustomPrompt="1"/>
          </p:nvPr>
        </p:nvSpPr>
        <p:spPr>
          <a:xfrm>
            <a:off x="7150629" y="533400"/>
            <a:ext cx="4581144" cy="1188720"/>
          </a:xfrm>
          <a:prstGeom prst="rect">
            <a:avLst/>
          </a:prstGeom>
        </p:spPr>
        <p:txBody>
          <a:bodyPr lIns="0" tIns="0" rIns="0" bIns="0">
            <a:noAutofit/>
          </a:bodyPr>
          <a:lstStyle>
            <a:lvl1pPr marL="0" indent="0">
              <a:buNone/>
              <a:defRPr sz="2400" b="1">
                <a:solidFill>
                  <a:schemeClr val="bg1"/>
                </a:solidFill>
              </a:defRPr>
            </a:lvl1pPr>
            <a:lvl2pPr marL="0" indent="0">
              <a:buNone/>
              <a:tabLst/>
              <a:defRPr sz="2000">
                <a:solidFill>
                  <a:schemeClr val="bg1"/>
                </a:solidFill>
              </a:defRPr>
            </a:lvl2pPr>
            <a:lvl3pPr marL="0" indent="0">
              <a:buNone/>
              <a:tabLst/>
              <a:defRPr sz="2000"/>
            </a:lvl3pPr>
            <a:lvl4pPr marL="0" indent="0">
              <a:buNone/>
              <a:tabLst/>
              <a:defRPr sz="2000"/>
            </a:lvl4pPr>
            <a:lvl5pPr marL="0" indent="0">
              <a:buNone/>
              <a:tabLst/>
              <a:defRPr sz="2000"/>
            </a:lvl5pPr>
          </a:lstStyle>
          <a:p>
            <a:pPr lvl="0"/>
            <a:r>
              <a:rPr lang="en-US" dirty="0"/>
              <a:t>Click to edit text</a:t>
            </a:r>
          </a:p>
          <a:p>
            <a:pPr lvl="1"/>
            <a:r>
              <a:rPr lang="en-US" dirty="0"/>
              <a:t>…description</a:t>
            </a:r>
          </a:p>
        </p:txBody>
      </p:sp>
      <p:sp>
        <p:nvSpPr>
          <p:cNvPr id="10" name="Oval 9">
            <a:extLst>
              <a:ext uri="{FF2B5EF4-FFF2-40B4-BE49-F238E27FC236}">
                <a16:creationId xmlns:a16="http://schemas.microsoft.com/office/drawing/2014/main" id="{653D863C-5DC1-AA47-A08A-2263CEDF9F19}"/>
              </a:ext>
            </a:extLst>
          </p:cNvPr>
          <p:cNvSpPr/>
          <p:nvPr userDrawn="1"/>
        </p:nvSpPr>
        <p:spPr>
          <a:xfrm>
            <a:off x="5555897" y="2093766"/>
            <a:ext cx="1211135" cy="1211135"/>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14">
            <a:extLst>
              <a:ext uri="{FF2B5EF4-FFF2-40B4-BE49-F238E27FC236}">
                <a16:creationId xmlns:a16="http://schemas.microsoft.com/office/drawing/2014/main" id="{5586A7BE-19F9-5B46-8B42-E85A2C23CBE4}"/>
              </a:ext>
            </a:extLst>
          </p:cNvPr>
          <p:cNvSpPr>
            <a:spLocks noGrp="1"/>
          </p:cNvSpPr>
          <p:nvPr>
            <p:ph type="body" sz="quarter" idx="28" hasCustomPrompt="1"/>
          </p:nvPr>
        </p:nvSpPr>
        <p:spPr>
          <a:xfrm>
            <a:off x="7150629" y="2093765"/>
            <a:ext cx="4584170" cy="1188720"/>
          </a:xfrm>
          <a:prstGeom prst="rect">
            <a:avLst/>
          </a:prstGeom>
        </p:spPr>
        <p:txBody>
          <a:bodyPr lIns="0" tIns="0" rIns="0" bIns="0">
            <a:noAutofit/>
          </a:bodyPr>
          <a:lstStyle>
            <a:lvl1pPr marL="0" indent="0">
              <a:buNone/>
              <a:defRPr sz="2400" b="1">
                <a:solidFill>
                  <a:schemeClr val="bg1"/>
                </a:solidFill>
              </a:defRPr>
            </a:lvl1pPr>
            <a:lvl2pPr marL="0" indent="0">
              <a:buNone/>
              <a:tabLst/>
              <a:defRPr sz="2000">
                <a:solidFill>
                  <a:schemeClr val="bg1"/>
                </a:solidFill>
              </a:defRPr>
            </a:lvl2pPr>
            <a:lvl3pPr marL="0" indent="0">
              <a:buNone/>
              <a:tabLst/>
              <a:defRPr sz="2000"/>
            </a:lvl3pPr>
            <a:lvl4pPr marL="0" indent="0">
              <a:buNone/>
              <a:tabLst/>
              <a:defRPr sz="2000"/>
            </a:lvl4pPr>
            <a:lvl5pPr marL="0" indent="0">
              <a:buNone/>
              <a:tabLst/>
              <a:defRPr sz="2000"/>
            </a:lvl5pPr>
          </a:lstStyle>
          <a:p>
            <a:pPr lvl="0"/>
            <a:r>
              <a:rPr lang="en-US" dirty="0"/>
              <a:t>Click to edit text</a:t>
            </a:r>
          </a:p>
          <a:p>
            <a:pPr lvl="1"/>
            <a:r>
              <a:rPr lang="en-US" dirty="0"/>
              <a:t>…description</a:t>
            </a:r>
          </a:p>
        </p:txBody>
      </p:sp>
      <p:sp>
        <p:nvSpPr>
          <p:cNvPr id="15" name="Picture Placeholder 34">
            <a:extLst>
              <a:ext uri="{FF2B5EF4-FFF2-40B4-BE49-F238E27FC236}">
                <a16:creationId xmlns:a16="http://schemas.microsoft.com/office/drawing/2014/main" id="{24F467B4-3599-E843-9F52-FDB8D2F0A013}"/>
              </a:ext>
            </a:extLst>
          </p:cNvPr>
          <p:cNvSpPr>
            <a:spLocks noGrp="1"/>
          </p:cNvSpPr>
          <p:nvPr>
            <p:ph type="pic" sz="quarter" idx="31" hasCustomPrompt="1"/>
          </p:nvPr>
        </p:nvSpPr>
        <p:spPr>
          <a:xfrm>
            <a:off x="5558498" y="2098815"/>
            <a:ext cx="1211132" cy="1211135"/>
          </a:xfrm>
          <a:prstGeom prst="ellipse">
            <a:avLst/>
          </a:prstGeom>
          <a:noFill/>
        </p:spPr>
        <p:txBody>
          <a:bodyPr>
            <a:noAutofit/>
          </a:bodyPr>
          <a:lstStyle>
            <a:lvl1pPr marL="0" indent="0" algn="ctr">
              <a:lnSpc>
                <a:spcPts val="1460"/>
              </a:lnSpc>
              <a:buNone/>
              <a:defRPr sz="1400" b="1">
                <a:solidFill>
                  <a:schemeClr val="bg1"/>
                </a:solidFill>
              </a:defRPr>
            </a:lvl1pPr>
          </a:lstStyle>
          <a:p>
            <a:r>
              <a:rPr lang="en-US" dirty="0"/>
              <a:t>Insert icon or use text box</a:t>
            </a:r>
          </a:p>
        </p:txBody>
      </p:sp>
      <p:sp>
        <p:nvSpPr>
          <p:cNvPr id="16" name="Oval 15">
            <a:extLst>
              <a:ext uri="{FF2B5EF4-FFF2-40B4-BE49-F238E27FC236}">
                <a16:creationId xmlns:a16="http://schemas.microsoft.com/office/drawing/2014/main" id="{C0058B16-4FB2-8341-BE2C-6936C42314ED}"/>
              </a:ext>
            </a:extLst>
          </p:cNvPr>
          <p:cNvSpPr/>
          <p:nvPr userDrawn="1"/>
        </p:nvSpPr>
        <p:spPr>
          <a:xfrm>
            <a:off x="5564489" y="3659181"/>
            <a:ext cx="1211135" cy="1211135"/>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14">
            <a:extLst>
              <a:ext uri="{FF2B5EF4-FFF2-40B4-BE49-F238E27FC236}">
                <a16:creationId xmlns:a16="http://schemas.microsoft.com/office/drawing/2014/main" id="{C7CBE636-F2A3-2843-B3BC-2870453E0C27}"/>
              </a:ext>
            </a:extLst>
          </p:cNvPr>
          <p:cNvSpPr>
            <a:spLocks noGrp="1"/>
          </p:cNvSpPr>
          <p:nvPr>
            <p:ph type="body" sz="quarter" idx="32" hasCustomPrompt="1"/>
          </p:nvPr>
        </p:nvSpPr>
        <p:spPr>
          <a:xfrm>
            <a:off x="7150629" y="3659181"/>
            <a:ext cx="4584170" cy="1188720"/>
          </a:xfrm>
          <a:prstGeom prst="rect">
            <a:avLst/>
          </a:prstGeom>
        </p:spPr>
        <p:txBody>
          <a:bodyPr lIns="0" tIns="0" rIns="0" bIns="0">
            <a:noAutofit/>
          </a:bodyPr>
          <a:lstStyle>
            <a:lvl1pPr marL="0" indent="0">
              <a:buNone/>
              <a:defRPr sz="2400" b="1">
                <a:solidFill>
                  <a:schemeClr val="bg1"/>
                </a:solidFill>
              </a:defRPr>
            </a:lvl1pPr>
            <a:lvl2pPr marL="0" indent="0">
              <a:buNone/>
              <a:tabLst/>
              <a:defRPr sz="2000">
                <a:solidFill>
                  <a:schemeClr val="bg1"/>
                </a:solidFill>
              </a:defRPr>
            </a:lvl2pPr>
            <a:lvl3pPr marL="0" indent="0">
              <a:buNone/>
              <a:tabLst/>
              <a:defRPr sz="2000"/>
            </a:lvl3pPr>
            <a:lvl4pPr marL="0" indent="0">
              <a:buNone/>
              <a:tabLst/>
              <a:defRPr sz="2000"/>
            </a:lvl4pPr>
            <a:lvl5pPr marL="0" indent="0">
              <a:buNone/>
              <a:tabLst/>
              <a:defRPr sz="2000"/>
            </a:lvl5pPr>
          </a:lstStyle>
          <a:p>
            <a:pPr lvl="0"/>
            <a:r>
              <a:rPr lang="en-US" dirty="0"/>
              <a:t>Click to edit text</a:t>
            </a:r>
          </a:p>
          <a:p>
            <a:pPr lvl="1"/>
            <a:r>
              <a:rPr lang="en-US" dirty="0"/>
              <a:t>…description</a:t>
            </a:r>
          </a:p>
        </p:txBody>
      </p:sp>
      <p:sp>
        <p:nvSpPr>
          <p:cNvPr id="18" name="Picture Placeholder 34">
            <a:extLst>
              <a:ext uri="{FF2B5EF4-FFF2-40B4-BE49-F238E27FC236}">
                <a16:creationId xmlns:a16="http://schemas.microsoft.com/office/drawing/2014/main" id="{BEA5F9E5-B4E1-1741-AEDC-81EA5600B889}"/>
              </a:ext>
            </a:extLst>
          </p:cNvPr>
          <p:cNvSpPr>
            <a:spLocks noGrp="1"/>
          </p:cNvSpPr>
          <p:nvPr>
            <p:ph type="pic" sz="quarter" idx="33" hasCustomPrompt="1"/>
          </p:nvPr>
        </p:nvSpPr>
        <p:spPr>
          <a:xfrm>
            <a:off x="5567090" y="3664230"/>
            <a:ext cx="1211132" cy="1211135"/>
          </a:xfrm>
          <a:prstGeom prst="ellipse">
            <a:avLst/>
          </a:prstGeom>
          <a:noFill/>
        </p:spPr>
        <p:txBody>
          <a:bodyPr>
            <a:noAutofit/>
          </a:bodyPr>
          <a:lstStyle>
            <a:lvl1pPr marL="0" indent="0" algn="ctr">
              <a:lnSpc>
                <a:spcPts val="1460"/>
              </a:lnSpc>
              <a:buNone/>
              <a:defRPr sz="1400" b="1">
                <a:solidFill>
                  <a:schemeClr val="bg1"/>
                </a:solidFill>
              </a:defRPr>
            </a:lvl1pPr>
          </a:lstStyle>
          <a:p>
            <a:r>
              <a:rPr lang="en-US" dirty="0"/>
              <a:t>Insert icon or use text box</a:t>
            </a:r>
          </a:p>
        </p:txBody>
      </p:sp>
      <p:sp>
        <p:nvSpPr>
          <p:cNvPr id="19" name="Oval 18">
            <a:extLst>
              <a:ext uri="{FF2B5EF4-FFF2-40B4-BE49-F238E27FC236}">
                <a16:creationId xmlns:a16="http://schemas.microsoft.com/office/drawing/2014/main" id="{B0AF1E60-AEEA-F74A-B9C4-203B4377F5E8}"/>
              </a:ext>
            </a:extLst>
          </p:cNvPr>
          <p:cNvSpPr/>
          <p:nvPr userDrawn="1"/>
        </p:nvSpPr>
        <p:spPr>
          <a:xfrm>
            <a:off x="5561888" y="5219547"/>
            <a:ext cx="1211135" cy="1211135"/>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 Placeholder 14">
            <a:extLst>
              <a:ext uri="{FF2B5EF4-FFF2-40B4-BE49-F238E27FC236}">
                <a16:creationId xmlns:a16="http://schemas.microsoft.com/office/drawing/2014/main" id="{FD371BBC-9BD1-E94B-943E-29FE3CA8A9EF}"/>
              </a:ext>
            </a:extLst>
          </p:cNvPr>
          <p:cNvSpPr>
            <a:spLocks noGrp="1"/>
          </p:cNvSpPr>
          <p:nvPr>
            <p:ph type="body" sz="quarter" idx="34" hasCustomPrompt="1"/>
          </p:nvPr>
        </p:nvSpPr>
        <p:spPr>
          <a:xfrm>
            <a:off x="7150629" y="5219547"/>
            <a:ext cx="4584170" cy="1188720"/>
          </a:xfrm>
          <a:prstGeom prst="rect">
            <a:avLst/>
          </a:prstGeom>
        </p:spPr>
        <p:txBody>
          <a:bodyPr lIns="0" tIns="0" rIns="0" bIns="0">
            <a:noAutofit/>
          </a:bodyPr>
          <a:lstStyle>
            <a:lvl1pPr marL="0" indent="0">
              <a:buNone/>
              <a:defRPr sz="2400" b="1">
                <a:solidFill>
                  <a:schemeClr val="bg1"/>
                </a:solidFill>
              </a:defRPr>
            </a:lvl1pPr>
            <a:lvl2pPr marL="0" indent="0">
              <a:buNone/>
              <a:tabLst/>
              <a:defRPr sz="2000">
                <a:solidFill>
                  <a:schemeClr val="bg1"/>
                </a:solidFill>
              </a:defRPr>
            </a:lvl2pPr>
            <a:lvl3pPr marL="0" indent="0">
              <a:buNone/>
              <a:tabLst/>
              <a:defRPr sz="2000"/>
            </a:lvl3pPr>
            <a:lvl4pPr marL="0" indent="0">
              <a:buNone/>
              <a:tabLst/>
              <a:defRPr sz="2000"/>
            </a:lvl4pPr>
            <a:lvl5pPr marL="0" indent="0">
              <a:buNone/>
              <a:tabLst/>
              <a:defRPr sz="2000"/>
            </a:lvl5pPr>
          </a:lstStyle>
          <a:p>
            <a:pPr lvl="0"/>
            <a:r>
              <a:rPr lang="en-US" dirty="0"/>
              <a:t>Click to edit text</a:t>
            </a:r>
          </a:p>
          <a:p>
            <a:pPr lvl="1"/>
            <a:r>
              <a:rPr lang="en-US" dirty="0"/>
              <a:t>…description</a:t>
            </a:r>
          </a:p>
        </p:txBody>
      </p:sp>
      <p:sp>
        <p:nvSpPr>
          <p:cNvPr id="21" name="Picture Placeholder 34">
            <a:extLst>
              <a:ext uri="{FF2B5EF4-FFF2-40B4-BE49-F238E27FC236}">
                <a16:creationId xmlns:a16="http://schemas.microsoft.com/office/drawing/2014/main" id="{E4CACA94-B871-5748-9B01-9661ECDD8525}"/>
              </a:ext>
            </a:extLst>
          </p:cNvPr>
          <p:cNvSpPr>
            <a:spLocks noGrp="1"/>
          </p:cNvSpPr>
          <p:nvPr>
            <p:ph type="pic" sz="quarter" idx="35" hasCustomPrompt="1"/>
          </p:nvPr>
        </p:nvSpPr>
        <p:spPr>
          <a:xfrm>
            <a:off x="5564489" y="5224596"/>
            <a:ext cx="1211132" cy="1211135"/>
          </a:xfrm>
          <a:prstGeom prst="ellipse">
            <a:avLst/>
          </a:prstGeom>
          <a:noFill/>
        </p:spPr>
        <p:txBody>
          <a:bodyPr>
            <a:noAutofit/>
          </a:bodyPr>
          <a:lstStyle>
            <a:lvl1pPr marL="0" indent="0" algn="ctr">
              <a:lnSpc>
                <a:spcPts val="1460"/>
              </a:lnSpc>
              <a:buNone/>
              <a:defRPr sz="1400" b="1">
                <a:solidFill>
                  <a:schemeClr val="bg1"/>
                </a:solidFill>
              </a:defRPr>
            </a:lvl1pPr>
          </a:lstStyle>
          <a:p>
            <a:r>
              <a:rPr lang="en-US" dirty="0"/>
              <a:t>Insert icon or use text box</a:t>
            </a:r>
          </a:p>
        </p:txBody>
      </p:sp>
    </p:spTree>
    <p:extLst>
      <p:ext uri="{BB962C8B-B14F-4D97-AF65-F5344CB8AC3E}">
        <p14:creationId xmlns:p14="http://schemas.microsoft.com/office/powerpoint/2010/main" val="16908855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potlight Place Person Activity">
    <p:spTree>
      <p:nvGrpSpPr>
        <p:cNvPr id="1" name=""/>
        <p:cNvGrpSpPr/>
        <p:nvPr/>
      </p:nvGrpSpPr>
      <p:grpSpPr>
        <a:xfrm>
          <a:off x="0" y="0"/>
          <a:ext cx="0" cy="0"/>
          <a:chOff x="0" y="0"/>
          <a:chExt cx="0" cy="0"/>
        </a:xfrm>
      </p:grpSpPr>
      <p:sp>
        <p:nvSpPr>
          <p:cNvPr id="11" name="Заголовок 1">
            <a:extLst>
              <a:ext uri="{FF2B5EF4-FFF2-40B4-BE49-F238E27FC236}">
                <a16:creationId xmlns:a16="http://schemas.microsoft.com/office/drawing/2014/main" id="{C982DFF4-1D3F-3248-822D-6A6FA0CB2024}"/>
              </a:ext>
            </a:extLst>
          </p:cNvPr>
          <p:cNvSpPr>
            <a:spLocks noGrp="1"/>
          </p:cNvSpPr>
          <p:nvPr>
            <p:ph type="title" hasCustomPrompt="1"/>
          </p:nvPr>
        </p:nvSpPr>
        <p:spPr>
          <a:xfrm>
            <a:off x="530235" y="612648"/>
            <a:ext cx="5257800" cy="911352"/>
          </a:xfrm>
          <a:prstGeom prst="rect">
            <a:avLst/>
          </a:prstGeom>
        </p:spPr>
        <p:txBody>
          <a:bodyPr lIns="0" tIns="0" rIns="0" bIns="0"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3600" b="0" i="0" kern="1200" spc="0" baseline="0" dirty="0">
                <a:solidFill>
                  <a:schemeClr val="tx2"/>
                </a:solidFill>
                <a:latin typeface="+mj-lt"/>
                <a:ea typeface="Tahoma" charset="0"/>
                <a:cs typeface="Tahoma" charset="0"/>
              </a:defRPr>
            </a:lvl1pPr>
          </a:lstStyle>
          <a:p>
            <a:r>
              <a:rPr lang="en-US" dirty="0"/>
              <a:t>SPOTLIGHT ON PLACE, PERSON, OR ACTIVITY</a:t>
            </a:r>
            <a:endParaRPr lang="ru-RU" dirty="0"/>
          </a:p>
        </p:txBody>
      </p:sp>
      <p:sp>
        <p:nvSpPr>
          <p:cNvPr id="12" name="Текст 3">
            <a:extLst>
              <a:ext uri="{FF2B5EF4-FFF2-40B4-BE49-F238E27FC236}">
                <a16:creationId xmlns:a16="http://schemas.microsoft.com/office/drawing/2014/main" id="{B084CA66-A0A2-8B46-8B05-8BE5836CFFDB}"/>
              </a:ext>
            </a:extLst>
          </p:cNvPr>
          <p:cNvSpPr>
            <a:spLocks noGrp="1"/>
          </p:cNvSpPr>
          <p:nvPr>
            <p:ph type="body" sz="quarter" idx="21" hasCustomPrompt="1"/>
          </p:nvPr>
        </p:nvSpPr>
        <p:spPr>
          <a:xfrm>
            <a:off x="530235" y="1752600"/>
            <a:ext cx="4844863" cy="3733800"/>
          </a:xfrm>
          <a:prstGeom prst="rect">
            <a:avLst/>
          </a:prstGeom>
        </p:spPr>
        <p:txBody>
          <a:bodyPr lIns="0" tIns="0" rIns="0" bIns="0">
            <a:noAutofit/>
          </a:bodyPr>
          <a:lstStyle>
            <a:lvl1pPr marL="0" indent="0">
              <a:buNone/>
              <a:defRPr lang="en-US" sz="2000" b="0" i="0" baseline="0" dirty="0">
                <a:solidFill>
                  <a:schemeClr val="tx2"/>
                </a:solidFill>
                <a:latin typeface="+mn-lt"/>
                <a:ea typeface="Tahoma" charset="0"/>
                <a:cs typeface="Tahoma" charset="0"/>
              </a:defRPr>
            </a:lvl1pPr>
          </a:lstStyle>
          <a:p>
            <a:pPr lvl="0"/>
            <a:r>
              <a:rPr lang="en-US" dirty="0"/>
              <a:t>Body text should be 20 pt., Calibri font.</a:t>
            </a:r>
          </a:p>
        </p:txBody>
      </p:sp>
      <p:sp>
        <p:nvSpPr>
          <p:cNvPr id="6" name="Picture Placeholder 2">
            <a:extLst>
              <a:ext uri="{FF2B5EF4-FFF2-40B4-BE49-F238E27FC236}">
                <a16:creationId xmlns:a16="http://schemas.microsoft.com/office/drawing/2014/main" id="{85946DF6-DF96-764A-AC34-B353CA02ACC8}"/>
              </a:ext>
            </a:extLst>
          </p:cNvPr>
          <p:cNvSpPr>
            <a:spLocks noGrp="1"/>
          </p:cNvSpPr>
          <p:nvPr>
            <p:ph type="pic" sz="quarter" idx="23" hasCustomPrompt="1"/>
          </p:nvPr>
        </p:nvSpPr>
        <p:spPr>
          <a:xfrm>
            <a:off x="6096000" y="19084"/>
            <a:ext cx="6096000" cy="6838916"/>
          </a:xfrm>
          <a:prstGeom prst="rect">
            <a:avLst/>
          </a:prstGeom>
          <a:pattFill prst="pct5">
            <a:fgClr>
              <a:schemeClr val="accent1"/>
            </a:fgClr>
            <a:bgClr>
              <a:schemeClr val="bg1"/>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normAutofit/>
          </a:bodyPr>
          <a:lstStyle>
            <a:lvl1pPr marL="0" indent="0" algn="ctr">
              <a:buNone/>
              <a:defRPr lang="en-US" sz="1600" b="0">
                <a:solidFill>
                  <a:srgbClr val="003C6A"/>
                </a:solidFill>
              </a:defRPr>
            </a:lvl1pPr>
          </a:lstStyle>
          <a:p>
            <a:pPr lvl="0" algn="ctr"/>
            <a:r>
              <a:rPr lang="en-US" dirty="0"/>
              <a:t>Click icon to insert picture</a:t>
            </a:r>
          </a:p>
        </p:txBody>
      </p:sp>
      <p:sp>
        <p:nvSpPr>
          <p:cNvPr id="7" name="Прямоугольник 11">
            <a:extLst>
              <a:ext uri="{FF2B5EF4-FFF2-40B4-BE49-F238E27FC236}">
                <a16:creationId xmlns:a16="http://schemas.microsoft.com/office/drawing/2014/main" id="{EBB7F0F9-DA9B-304E-8B4D-1F0D7FB6AC25}"/>
              </a:ext>
            </a:extLst>
          </p:cNvPr>
          <p:cNvSpPr/>
          <p:nvPr userDrawn="1"/>
        </p:nvSpPr>
        <p:spPr>
          <a:xfrm>
            <a:off x="530235" y="0"/>
            <a:ext cx="2533779" cy="1524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7068852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Goals/Impac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BC373F7-99BA-1544-84B6-9AB86C8CA43A}"/>
              </a:ext>
            </a:extLst>
          </p:cNvPr>
          <p:cNvSpPr>
            <a:spLocks noGrp="1"/>
          </p:cNvSpPr>
          <p:nvPr>
            <p:ph type="ftr" sz="quarter" idx="10"/>
          </p:nvPr>
        </p:nvSpPr>
        <p:spPr/>
        <p:txBody>
          <a:bodyPr/>
          <a:lstStyle/>
          <a:p>
            <a:r>
              <a:rPr lang="en-US"/>
              <a:t>www.nachc.org</a:t>
            </a:r>
            <a:endParaRPr lang="en-US" dirty="0"/>
          </a:p>
        </p:txBody>
      </p:sp>
      <p:sp>
        <p:nvSpPr>
          <p:cNvPr id="4" name="Slide Number Placeholder 3">
            <a:extLst>
              <a:ext uri="{FF2B5EF4-FFF2-40B4-BE49-F238E27FC236}">
                <a16:creationId xmlns:a16="http://schemas.microsoft.com/office/drawing/2014/main" id="{D36FC18F-3E38-D244-B027-9E0DA467CCB2}"/>
              </a:ext>
            </a:extLst>
          </p:cNvPr>
          <p:cNvSpPr>
            <a:spLocks noGrp="1"/>
          </p:cNvSpPr>
          <p:nvPr>
            <p:ph type="sldNum" sz="quarter" idx="11"/>
          </p:nvPr>
        </p:nvSpPr>
        <p:spPr/>
        <p:txBody>
          <a:bodyPr/>
          <a:lstStyle/>
          <a:p>
            <a:r>
              <a:rPr lang="en-US">
                <a:solidFill>
                  <a:schemeClr val="accent1"/>
                </a:solidFill>
              </a:rPr>
              <a:t>|</a:t>
            </a:r>
            <a:r>
              <a:rPr lang="en-US"/>
              <a:t> </a:t>
            </a:r>
            <a:fld id="{E1AB07C4-F4AD-C942-BAEA-67B4CA5A8891}" type="slidenum">
              <a:rPr lang="en-US" smtClean="0">
                <a:solidFill>
                  <a:schemeClr val="tx2"/>
                </a:solidFill>
              </a:rPr>
              <a:pPr/>
              <a:t>‹#›</a:t>
            </a:fld>
            <a:endParaRPr lang="en-US" dirty="0">
              <a:solidFill>
                <a:schemeClr val="tx2"/>
              </a:solidFill>
            </a:endParaRPr>
          </a:p>
        </p:txBody>
      </p:sp>
      <p:cxnSp>
        <p:nvCxnSpPr>
          <p:cNvPr id="5" name="Straight Connector 4">
            <a:extLst>
              <a:ext uri="{FF2B5EF4-FFF2-40B4-BE49-F238E27FC236}">
                <a16:creationId xmlns:a16="http://schemas.microsoft.com/office/drawing/2014/main" id="{97F058AD-0947-6148-87F6-1786D6084C8A}"/>
              </a:ext>
            </a:extLst>
          </p:cNvPr>
          <p:cNvCxnSpPr/>
          <p:nvPr userDrawn="1"/>
        </p:nvCxnSpPr>
        <p:spPr>
          <a:xfrm>
            <a:off x="4038600" y="2091231"/>
            <a:ext cx="0" cy="3468984"/>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04AC2B3-5A80-0C40-821C-9290BE1224D6}"/>
              </a:ext>
            </a:extLst>
          </p:cNvPr>
          <p:cNvCxnSpPr/>
          <p:nvPr userDrawn="1"/>
        </p:nvCxnSpPr>
        <p:spPr>
          <a:xfrm>
            <a:off x="7848600" y="2155027"/>
            <a:ext cx="0" cy="3468984"/>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BC5411C1-27CC-1D44-8957-A0E962065AFA}"/>
              </a:ext>
            </a:extLst>
          </p:cNvPr>
          <p:cNvSpPr/>
          <p:nvPr userDrawn="1"/>
        </p:nvSpPr>
        <p:spPr>
          <a:xfrm>
            <a:off x="5330639" y="2051886"/>
            <a:ext cx="1211135" cy="1211135"/>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C247BDD8-997B-2240-B992-A8238D461FCA}"/>
              </a:ext>
            </a:extLst>
          </p:cNvPr>
          <p:cNvSpPr/>
          <p:nvPr userDrawn="1"/>
        </p:nvSpPr>
        <p:spPr>
          <a:xfrm>
            <a:off x="9088745" y="2089986"/>
            <a:ext cx="1211135" cy="1211135"/>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884D19F7-8FAD-6343-9756-8BC80D600483}"/>
              </a:ext>
            </a:extLst>
          </p:cNvPr>
          <p:cNvSpPr/>
          <p:nvPr userDrawn="1"/>
        </p:nvSpPr>
        <p:spPr>
          <a:xfrm>
            <a:off x="1433428" y="2089986"/>
            <a:ext cx="1211135" cy="1211135"/>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79803"/>
              </a:solidFill>
            </a:endParaRPr>
          </a:p>
        </p:txBody>
      </p:sp>
      <p:sp>
        <p:nvSpPr>
          <p:cNvPr id="10" name="Text Placeholder 2">
            <a:extLst>
              <a:ext uri="{FF2B5EF4-FFF2-40B4-BE49-F238E27FC236}">
                <a16:creationId xmlns:a16="http://schemas.microsoft.com/office/drawing/2014/main" id="{764B26B3-2878-F247-9247-A9C2F05CD94E}"/>
              </a:ext>
            </a:extLst>
          </p:cNvPr>
          <p:cNvSpPr>
            <a:spLocks noGrp="1"/>
          </p:cNvSpPr>
          <p:nvPr>
            <p:ph type="body" idx="24" hasCustomPrompt="1"/>
          </p:nvPr>
        </p:nvSpPr>
        <p:spPr>
          <a:xfrm>
            <a:off x="1424061" y="2440234"/>
            <a:ext cx="1229868" cy="552225"/>
          </a:xfrm>
          <a:prstGeom prst="rect">
            <a:avLst/>
          </a:prstGeom>
        </p:spPr>
        <p:txBody>
          <a:bodyPr anchor="ctr" anchorCtr="0">
            <a:noAutofit/>
          </a:bodyPr>
          <a:lstStyle>
            <a:lvl1pPr marL="0" indent="0" algn="ctr">
              <a:buNone/>
              <a:defRPr sz="4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30%</a:t>
            </a:r>
          </a:p>
        </p:txBody>
      </p:sp>
      <p:sp>
        <p:nvSpPr>
          <p:cNvPr id="11" name="Прямоугольник 11">
            <a:extLst>
              <a:ext uri="{FF2B5EF4-FFF2-40B4-BE49-F238E27FC236}">
                <a16:creationId xmlns:a16="http://schemas.microsoft.com/office/drawing/2014/main" id="{DE0EBFF7-755D-4846-B97D-E4EFF6F3002F}"/>
              </a:ext>
            </a:extLst>
          </p:cNvPr>
          <p:cNvSpPr/>
          <p:nvPr userDrawn="1"/>
        </p:nvSpPr>
        <p:spPr>
          <a:xfrm>
            <a:off x="530235" y="0"/>
            <a:ext cx="2533779" cy="1524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Заголовок 1">
            <a:extLst>
              <a:ext uri="{FF2B5EF4-FFF2-40B4-BE49-F238E27FC236}">
                <a16:creationId xmlns:a16="http://schemas.microsoft.com/office/drawing/2014/main" id="{E1D4F0A9-DBBE-EB4E-8D50-AC009A0461D2}"/>
              </a:ext>
            </a:extLst>
          </p:cNvPr>
          <p:cNvSpPr>
            <a:spLocks noGrp="1"/>
          </p:cNvSpPr>
          <p:nvPr>
            <p:ph type="title" hasCustomPrompt="1"/>
          </p:nvPr>
        </p:nvSpPr>
        <p:spPr>
          <a:xfrm>
            <a:off x="530235" y="612648"/>
            <a:ext cx="10896600" cy="606552"/>
          </a:xfrm>
          <a:prstGeom prst="rect">
            <a:avLst/>
          </a:prstGeom>
        </p:spPr>
        <p:txBody>
          <a:bodyPr lIns="0" tIns="0" rIns="0" bIns="0"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3600" b="0" i="0" kern="1200" spc="0" baseline="0" dirty="0">
                <a:solidFill>
                  <a:schemeClr val="tx2"/>
                </a:solidFill>
                <a:latin typeface="+mj-lt"/>
                <a:ea typeface="Tahoma" charset="0"/>
                <a:cs typeface="Tahoma" charset="0"/>
              </a:defRPr>
            </a:lvl1pPr>
          </a:lstStyle>
          <a:p>
            <a:r>
              <a:rPr lang="en-US" dirty="0"/>
              <a:t>GOALS/IMPACT/LESSONS LEARNED</a:t>
            </a:r>
            <a:endParaRPr lang="ru-RU" dirty="0"/>
          </a:p>
        </p:txBody>
      </p:sp>
      <p:sp>
        <p:nvSpPr>
          <p:cNvPr id="13" name="Text Placeholder 14">
            <a:extLst>
              <a:ext uri="{FF2B5EF4-FFF2-40B4-BE49-F238E27FC236}">
                <a16:creationId xmlns:a16="http://schemas.microsoft.com/office/drawing/2014/main" id="{EC48DCAE-7FC6-3C4D-9403-F0025330A795}"/>
              </a:ext>
            </a:extLst>
          </p:cNvPr>
          <p:cNvSpPr>
            <a:spLocks noGrp="1"/>
          </p:cNvSpPr>
          <p:nvPr>
            <p:ph type="body" sz="quarter" idx="27" hasCustomPrompt="1"/>
          </p:nvPr>
        </p:nvSpPr>
        <p:spPr>
          <a:xfrm>
            <a:off x="530235" y="3668713"/>
            <a:ext cx="3017520" cy="1947672"/>
          </a:xfrm>
          <a:prstGeom prst="rect">
            <a:avLst/>
          </a:prstGeom>
        </p:spPr>
        <p:txBody>
          <a:bodyPr lIns="0" tIns="0" rIns="0" bIns="0">
            <a:noAutofit/>
          </a:bodyPr>
          <a:lstStyle>
            <a:lvl1pPr marL="0" indent="0">
              <a:buNone/>
              <a:defRPr sz="2400" b="1">
                <a:solidFill>
                  <a:srgbClr val="007CA4"/>
                </a:solidFill>
              </a:defRPr>
            </a:lvl1pPr>
            <a:lvl2pPr marL="0" indent="0">
              <a:buNone/>
              <a:tabLst/>
              <a:defRPr sz="2000">
                <a:solidFill>
                  <a:srgbClr val="003C6A"/>
                </a:solidFill>
              </a:defRPr>
            </a:lvl2pPr>
            <a:lvl3pPr marL="0" indent="0">
              <a:buNone/>
              <a:tabLst/>
              <a:defRPr sz="2000"/>
            </a:lvl3pPr>
            <a:lvl4pPr marL="0" indent="0">
              <a:buNone/>
              <a:tabLst/>
              <a:defRPr sz="2000"/>
            </a:lvl4pPr>
            <a:lvl5pPr marL="0" indent="0">
              <a:buNone/>
              <a:tabLst/>
              <a:defRPr sz="2000"/>
            </a:lvl5pPr>
          </a:lstStyle>
          <a:p>
            <a:pPr lvl="0"/>
            <a:r>
              <a:rPr lang="en-US" dirty="0"/>
              <a:t>Click to edit text</a:t>
            </a:r>
          </a:p>
          <a:p>
            <a:pPr lvl="1"/>
            <a:r>
              <a:rPr lang="en-US" dirty="0"/>
              <a:t>…description</a:t>
            </a:r>
          </a:p>
        </p:txBody>
      </p:sp>
      <p:sp>
        <p:nvSpPr>
          <p:cNvPr id="14" name="Text Placeholder 14">
            <a:extLst>
              <a:ext uri="{FF2B5EF4-FFF2-40B4-BE49-F238E27FC236}">
                <a16:creationId xmlns:a16="http://schemas.microsoft.com/office/drawing/2014/main" id="{9286A419-6399-D744-A3C2-B79ADFDC74DA}"/>
              </a:ext>
            </a:extLst>
          </p:cNvPr>
          <p:cNvSpPr>
            <a:spLocks noGrp="1"/>
          </p:cNvSpPr>
          <p:nvPr>
            <p:ph type="body" sz="quarter" idx="28" hasCustomPrompt="1"/>
          </p:nvPr>
        </p:nvSpPr>
        <p:spPr>
          <a:xfrm>
            <a:off x="4427446" y="3668713"/>
            <a:ext cx="3017520" cy="1943100"/>
          </a:xfrm>
          <a:prstGeom prst="rect">
            <a:avLst/>
          </a:prstGeom>
        </p:spPr>
        <p:txBody>
          <a:bodyPr lIns="0" tIns="0" rIns="0" bIns="0">
            <a:noAutofit/>
          </a:bodyPr>
          <a:lstStyle>
            <a:lvl1pPr marL="0" indent="0">
              <a:buNone/>
              <a:defRPr sz="2400" b="1">
                <a:solidFill>
                  <a:srgbClr val="007CA4"/>
                </a:solidFill>
              </a:defRPr>
            </a:lvl1pPr>
            <a:lvl2pPr marL="0" indent="0">
              <a:buNone/>
              <a:tabLst/>
              <a:defRPr sz="2000">
                <a:solidFill>
                  <a:srgbClr val="003C6A"/>
                </a:solidFill>
              </a:defRPr>
            </a:lvl2pPr>
            <a:lvl3pPr marL="0" indent="0">
              <a:buNone/>
              <a:tabLst/>
              <a:defRPr sz="2000"/>
            </a:lvl3pPr>
            <a:lvl4pPr marL="0" indent="0">
              <a:buNone/>
              <a:tabLst/>
              <a:defRPr sz="2000"/>
            </a:lvl4pPr>
            <a:lvl5pPr marL="0" indent="0">
              <a:buNone/>
              <a:tabLst/>
              <a:defRPr sz="2000"/>
            </a:lvl5pPr>
          </a:lstStyle>
          <a:p>
            <a:pPr lvl="0"/>
            <a:r>
              <a:rPr lang="en-US" dirty="0"/>
              <a:t>Click to edit text</a:t>
            </a:r>
          </a:p>
          <a:p>
            <a:pPr lvl="1"/>
            <a:r>
              <a:rPr lang="en-US" dirty="0"/>
              <a:t>…description</a:t>
            </a:r>
          </a:p>
        </p:txBody>
      </p:sp>
      <p:sp>
        <p:nvSpPr>
          <p:cNvPr id="15" name="Text Placeholder 14">
            <a:extLst>
              <a:ext uri="{FF2B5EF4-FFF2-40B4-BE49-F238E27FC236}">
                <a16:creationId xmlns:a16="http://schemas.microsoft.com/office/drawing/2014/main" id="{33DD657A-37CC-7F47-8AED-90D47A4EE177}"/>
              </a:ext>
            </a:extLst>
          </p:cNvPr>
          <p:cNvSpPr>
            <a:spLocks noGrp="1"/>
          </p:cNvSpPr>
          <p:nvPr>
            <p:ph type="body" sz="quarter" idx="29" hasCustomPrompt="1"/>
          </p:nvPr>
        </p:nvSpPr>
        <p:spPr>
          <a:xfrm>
            <a:off x="8260080" y="3668713"/>
            <a:ext cx="3017520" cy="1943100"/>
          </a:xfrm>
          <a:prstGeom prst="rect">
            <a:avLst/>
          </a:prstGeom>
        </p:spPr>
        <p:txBody>
          <a:bodyPr lIns="0" tIns="0" rIns="0" bIns="0">
            <a:noAutofit/>
          </a:bodyPr>
          <a:lstStyle>
            <a:lvl1pPr marL="0" indent="0">
              <a:buNone/>
              <a:defRPr sz="2400" b="1">
                <a:solidFill>
                  <a:srgbClr val="007CA4"/>
                </a:solidFill>
              </a:defRPr>
            </a:lvl1pPr>
            <a:lvl2pPr marL="0" indent="0">
              <a:buNone/>
              <a:tabLst/>
              <a:defRPr sz="2000">
                <a:solidFill>
                  <a:srgbClr val="003C6A"/>
                </a:solidFill>
              </a:defRPr>
            </a:lvl2pPr>
            <a:lvl3pPr marL="0" indent="0">
              <a:buNone/>
              <a:tabLst/>
              <a:defRPr sz="2000"/>
            </a:lvl3pPr>
            <a:lvl4pPr marL="0" indent="0">
              <a:buNone/>
              <a:tabLst/>
              <a:defRPr sz="2000"/>
            </a:lvl4pPr>
            <a:lvl5pPr marL="0" indent="0">
              <a:buNone/>
              <a:tabLst/>
              <a:defRPr sz="2000"/>
            </a:lvl5pPr>
          </a:lstStyle>
          <a:p>
            <a:pPr lvl="0"/>
            <a:r>
              <a:rPr lang="en-US" dirty="0"/>
              <a:t>Click to edit text</a:t>
            </a:r>
          </a:p>
          <a:p>
            <a:pPr lvl="1"/>
            <a:r>
              <a:rPr lang="en-US" dirty="0"/>
              <a:t>…description</a:t>
            </a:r>
          </a:p>
        </p:txBody>
      </p:sp>
      <p:sp>
        <p:nvSpPr>
          <p:cNvPr id="16" name="Picture Placeholder 34">
            <a:extLst>
              <a:ext uri="{FF2B5EF4-FFF2-40B4-BE49-F238E27FC236}">
                <a16:creationId xmlns:a16="http://schemas.microsoft.com/office/drawing/2014/main" id="{6C097003-D77A-564A-99DC-5E0E418CC311}"/>
              </a:ext>
            </a:extLst>
          </p:cNvPr>
          <p:cNvSpPr>
            <a:spLocks noGrp="1"/>
          </p:cNvSpPr>
          <p:nvPr>
            <p:ph type="pic" sz="quarter" idx="30" hasCustomPrompt="1"/>
          </p:nvPr>
        </p:nvSpPr>
        <p:spPr>
          <a:xfrm>
            <a:off x="9088746" y="2089986"/>
            <a:ext cx="1211132" cy="1211135"/>
          </a:xfrm>
          <a:prstGeom prst="ellipse">
            <a:avLst/>
          </a:prstGeom>
          <a:noFill/>
        </p:spPr>
        <p:txBody>
          <a:bodyPr>
            <a:noAutofit/>
          </a:bodyPr>
          <a:lstStyle>
            <a:lvl1pPr marL="0" indent="0" algn="ctr">
              <a:lnSpc>
                <a:spcPts val="1460"/>
              </a:lnSpc>
              <a:buNone/>
              <a:defRPr sz="1400" b="1">
                <a:solidFill>
                  <a:schemeClr val="bg1"/>
                </a:solidFill>
              </a:defRPr>
            </a:lvl1pPr>
          </a:lstStyle>
          <a:p>
            <a:r>
              <a:rPr lang="en-US" dirty="0"/>
              <a:t>Insert icon or use text box</a:t>
            </a:r>
          </a:p>
        </p:txBody>
      </p:sp>
      <p:sp>
        <p:nvSpPr>
          <p:cNvPr id="17" name="Picture Placeholder 34">
            <a:extLst>
              <a:ext uri="{FF2B5EF4-FFF2-40B4-BE49-F238E27FC236}">
                <a16:creationId xmlns:a16="http://schemas.microsoft.com/office/drawing/2014/main" id="{B3477C7F-92AF-A443-B967-328551C7E3B6}"/>
              </a:ext>
            </a:extLst>
          </p:cNvPr>
          <p:cNvSpPr>
            <a:spLocks noGrp="1"/>
          </p:cNvSpPr>
          <p:nvPr>
            <p:ph type="pic" sz="quarter" idx="31" hasCustomPrompt="1"/>
          </p:nvPr>
        </p:nvSpPr>
        <p:spPr>
          <a:xfrm>
            <a:off x="5321500" y="2056935"/>
            <a:ext cx="1211132" cy="1211135"/>
          </a:xfrm>
          <a:prstGeom prst="ellipse">
            <a:avLst/>
          </a:prstGeom>
          <a:noFill/>
        </p:spPr>
        <p:txBody>
          <a:bodyPr>
            <a:noAutofit/>
          </a:bodyPr>
          <a:lstStyle>
            <a:lvl1pPr marL="0" indent="0" algn="ctr">
              <a:lnSpc>
                <a:spcPts val="1460"/>
              </a:lnSpc>
              <a:buNone/>
              <a:defRPr sz="1400" b="1">
                <a:solidFill>
                  <a:schemeClr val="bg1"/>
                </a:solidFill>
              </a:defRPr>
            </a:lvl1pPr>
          </a:lstStyle>
          <a:p>
            <a:r>
              <a:rPr lang="en-US" dirty="0"/>
              <a:t>Insert icon or use text box</a:t>
            </a:r>
          </a:p>
        </p:txBody>
      </p:sp>
    </p:spTree>
    <p:extLst>
      <p:ext uri="{BB962C8B-B14F-4D97-AF65-F5344CB8AC3E}">
        <p14:creationId xmlns:p14="http://schemas.microsoft.com/office/powerpoint/2010/main" val="19897343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6E7059F-EC73-604A-9F7E-1E21B5727714}"/>
              </a:ext>
            </a:extLst>
          </p:cNvPr>
          <p:cNvSpPr>
            <a:spLocks noGrp="1"/>
          </p:cNvSpPr>
          <p:nvPr>
            <p:ph type="ftr" sz="quarter" idx="10"/>
          </p:nvPr>
        </p:nvSpPr>
        <p:spPr/>
        <p:txBody>
          <a:bodyPr/>
          <a:lstStyle/>
          <a:p>
            <a:r>
              <a:rPr lang="en-US"/>
              <a:t>www.nachc.org</a:t>
            </a:r>
            <a:endParaRPr lang="en-US" dirty="0"/>
          </a:p>
        </p:txBody>
      </p:sp>
      <p:sp>
        <p:nvSpPr>
          <p:cNvPr id="4" name="Slide Number Placeholder 3">
            <a:extLst>
              <a:ext uri="{FF2B5EF4-FFF2-40B4-BE49-F238E27FC236}">
                <a16:creationId xmlns:a16="http://schemas.microsoft.com/office/drawing/2014/main" id="{749F6A5B-4DD2-AE4E-A3BE-1B2A87CCB75A}"/>
              </a:ext>
            </a:extLst>
          </p:cNvPr>
          <p:cNvSpPr>
            <a:spLocks noGrp="1"/>
          </p:cNvSpPr>
          <p:nvPr>
            <p:ph type="sldNum" sz="quarter" idx="11"/>
          </p:nvPr>
        </p:nvSpPr>
        <p:spPr/>
        <p:txBody>
          <a:bodyPr/>
          <a:lstStyle/>
          <a:p>
            <a:r>
              <a:rPr lang="en-US">
                <a:solidFill>
                  <a:schemeClr val="accent1"/>
                </a:solidFill>
              </a:rPr>
              <a:t>|</a:t>
            </a:r>
            <a:r>
              <a:rPr lang="en-US"/>
              <a:t> </a:t>
            </a:r>
            <a:fld id="{E1AB07C4-F4AD-C942-BAEA-67B4CA5A8891}" type="slidenum">
              <a:rPr lang="en-US" smtClean="0">
                <a:solidFill>
                  <a:schemeClr val="tx2"/>
                </a:solidFill>
              </a:rPr>
              <a:pPr/>
              <a:t>‹#›</a:t>
            </a:fld>
            <a:endParaRPr lang="en-US" dirty="0">
              <a:solidFill>
                <a:schemeClr val="tx2"/>
              </a:solidFill>
            </a:endParaRPr>
          </a:p>
        </p:txBody>
      </p:sp>
      <p:sp>
        <p:nvSpPr>
          <p:cNvPr id="5" name="Text Placeholder 14">
            <a:extLst>
              <a:ext uri="{FF2B5EF4-FFF2-40B4-BE49-F238E27FC236}">
                <a16:creationId xmlns:a16="http://schemas.microsoft.com/office/drawing/2014/main" id="{E07C0F95-AA63-9842-A77A-8ED10D36871E}"/>
              </a:ext>
            </a:extLst>
          </p:cNvPr>
          <p:cNvSpPr>
            <a:spLocks noGrp="1"/>
          </p:cNvSpPr>
          <p:nvPr>
            <p:ph type="body" sz="quarter" idx="27" hasCustomPrompt="1"/>
          </p:nvPr>
        </p:nvSpPr>
        <p:spPr>
          <a:xfrm>
            <a:off x="0" y="1371600"/>
            <a:ext cx="3200400" cy="3939213"/>
          </a:xfrm>
          <a:prstGeom prst="rect">
            <a:avLst/>
          </a:prstGeom>
          <a:solidFill>
            <a:srgbClr val="E9F5FC"/>
          </a:solidFill>
        </p:spPr>
        <p:txBody>
          <a:bodyPr wrap="square" lIns="548640" tIns="274320" rIns="182880" bIns="0">
            <a:noAutofit/>
          </a:bodyPr>
          <a:lstStyle>
            <a:lvl1pPr marL="0" indent="0">
              <a:buNone/>
              <a:defRPr sz="2400" b="1">
                <a:solidFill>
                  <a:srgbClr val="007CA4"/>
                </a:solidFill>
              </a:defRPr>
            </a:lvl1pPr>
            <a:lvl2pPr marL="0" marR="0" indent="0" algn="l" defTabSz="914400" rtl="0" eaLnBrk="1" fontAlgn="auto" latinLnBrk="0" hangingPunct="1">
              <a:lnSpc>
                <a:spcPts val="2020"/>
              </a:lnSpc>
              <a:spcBef>
                <a:spcPts val="500"/>
              </a:spcBef>
              <a:spcAft>
                <a:spcPts val="0"/>
              </a:spcAft>
              <a:buClrTx/>
              <a:buSzTx/>
              <a:buFont typeface="Arial" panose="020B0604020202020204" pitchFamily="34" charset="0"/>
              <a:buNone/>
              <a:tabLst/>
              <a:defRPr lang="en-US" sz="1600" smtClean="0">
                <a:solidFill>
                  <a:schemeClr val="tx2"/>
                </a:solidFill>
                <a:effectLst/>
              </a:defRPr>
            </a:lvl2pPr>
            <a:lvl3pPr marL="0" indent="0">
              <a:buNone/>
              <a:tabLst/>
              <a:defRPr sz="2000"/>
            </a:lvl3pPr>
            <a:lvl4pPr marL="0" indent="0">
              <a:buNone/>
              <a:tabLst/>
              <a:defRPr sz="2000"/>
            </a:lvl4pPr>
            <a:lvl5pPr marL="0" indent="0">
              <a:buNone/>
              <a:tabLst/>
              <a:defRPr sz="2000"/>
            </a:lvl5pPr>
          </a:lstStyle>
          <a:p>
            <a:pPr lvl="0"/>
            <a:r>
              <a:rPr lang="en-US" dirty="0"/>
              <a:t>Click to edit text</a:t>
            </a:r>
          </a:p>
          <a:p>
            <a:pPr marL="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dirty="0">
                <a:effectLst/>
                <a:latin typeface="Open Sans" panose="020B0606030504020204" pitchFamily="34" charset="0"/>
              </a:rPr>
              <a:t>…description, supporting information.</a:t>
            </a:r>
          </a:p>
          <a:p>
            <a:pPr lvl="1"/>
            <a:endParaRPr lang="en-US" dirty="0"/>
          </a:p>
        </p:txBody>
      </p:sp>
      <p:sp>
        <p:nvSpPr>
          <p:cNvPr id="6" name="Text Placeholder 14">
            <a:extLst>
              <a:ext uri="{FF2B5EF4-FFF2-40B4-BE49-F238E27FC236}">
                <a16:creationId xmlns:a16="http://schemas.microsoft.com/office/drawing/2014/main" id="{2832C13B-6ECE-A145-AC34-6D4AD50D2953}"/>
              </a:ext>
            </a:extLst>
          </p:cNvPr>
          <p:cNvSpPr>
            <a:spLocks noGrp="1"/>
          </p:cNvSpPr>
          <p:nvPr>
            <p:ph type="body" sz="quarter" idx="28" hasCustomPrompt="1"/>
          </p:nvPr>
        </p:nvSpPr>
        <p:spPr>
          <a:xfrm>
            <a:off x="3352800" y="1371600"/>
            <a:ext cx="2834640" cy="3939213"/>
          </a:xfrm>
          <a:prstGeom prst="rect">
            <a:avLst/>
          </a:prstGeom>
          <a:solidFill>
            <a:srgbClr val="E9F5FC"/>
          </a:solidFill>
        </p:spPr>
        <p:txBody>
          <a:bodyPr wrap="square" lIns="182880" tIns="274320" rIns="182880" bIns="0">
            <a:noAutofit/>
          </a:bodyPr>
          <a:lstStyle>
            <a:lvl1pPr marL="0" indent="0">
              <a:buNone/>
              <a:defRPr sz="2400" b="1">
                <a:solidFill>
                  <a:srgbClr val="007CA4"/>
                </a:solidFill>
              </a:defRPr>
            </a:lvl1pPr>
            <a:lvl2pPr marL="0" marR="0" indent="0" algn="l" defTabSz="914400" rtl="0" eaLnBrk="1" fontAlgn="auto" latinLnBrk="0" hangingPunct="1">
              <a:lnSpc>
                <a:spcPts val="2020"/>
              </a:lnSpc>
              <a:spcBef>
                <a:spcPts val="500"/>
              </a:spcBef>
              <a:spcAft>
                <a:spcPts val="0"/>
              </a:spcAft>
              <a:buClrTx/>
              <a:buSzTx/>
              <a:buFont typeface="Arial" panose="020B0604020202020204" pitchFamily="34" charset="0"/>
              <a:buNone/>
              <a:tabLst/>
              <a:defRPr lang="en-US" sz="1600" smtClean="0">
                <a:solidFill>
                  <a:schemeClr val="tx2"/>
                </a:solidFill>
                <a:effectLst/>
              </a:defRPr>
            </a:lvl2pPr>
            <a:lvl3pPr marL="0" indent="0">
              <a:buNone/>
              <a:tabLst/>
              <a:defRPr sz="2000"/>
            </a:lvl3pPr>
            <a:lvl4pPr marL="0" indent="0">
              <a:buNone/>
              <a:tabLst/>
              <a:defRPr sz="2000"/>
            </a:lvl4pPr>
            <a:lvl5pPr marL="0" indent="0">
              <a:buNone/>
              <a:tabLst/>
              <a:defRPr sz="2000"/>
            </a:lvl5pPr>
          </a:lstStyle>
          <a:p>
            <a:pPr lvl="0"/>
            <a:r>
              <a:rPr lang="en-US" dirty="0"/>
              <a:t>Click to edit text</a:t>
            </a:r>
          </a:p>
          <a:p>
            <a:pPr marL="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dirty="0">
                <a:effectLst/>
                <a:latin typeface="Open Sans" panose="020B0606030504020204" pitchFamily="34" charset="0"/>
              </a:rPr>
              <a:t>…description, supporting information.</a:t>
            </a:r>
          </a:p>
          <a:p>
            <a:pPr lvl="1"/>
            <a:endParaRPr lang="en-US" dirty="0"/>
          </a:p>
        </p:txBody>
      </p:sp>
      <p:sp>
        <p:nvSpPr>
          <p:cNvPr id="7" name="Text Placeholder 14">
            <a:extLst>
              <a:ext uri="{FF2B5EF4-FFF2-40B4-BE49-F238E27FC236}">
                <a16:creationId xmlns:a16="http://schemas.microsoft.com/office/drawing/2014/main" id="{DA111E8C-9D86-294C-8F42-A1ABA94ABC39}"/>
              </a:ext>
            </a:extLst>
          </p:cNvPr>
          <p:cNvSpPr>
            <a:spLocks noGrp="1"/>
          </p:cNvSpPr>
          <p:nvPr>
            <p:ph type="body" sz="quarter" idx="29" hasCustomPrompt="1"/>
          </p:nvPr>
        </p:nvSpPr>
        <p:spPr>
          <a:xfrm>
            <a:off x="6337799" y="1371600"/>
            <a:ext cx="2834640" cy="3939213"/>
          </a:xfrm>
          <a:prstGeom prst="rect">
            <a:avLst/>
          </a:prstGeom>
          <a:solidFill>
            <a:srgbClr val="E9F5FC"/>
          </a:solidFill>
        </p:spPr>
        <p:txBody>
          <a:bodyPr wrap="square" lIns="182880" tIns="274320" rIns="182880" bIns="0">
            <a:noAutofit/>
          </a:bodyPr>
          <a:lstStyle>
            <a:lvl1pPr marL="0" indent="0">
              <a:buNone/>
              <a:defRPr sz="2400" b="1">
                <a:solidFill>
                  <a:srgbClr val="007CA4"/>
                </a:solidFill>
              </a:defRPr>
            </a:lvl1pPr>
            <a:lvl2pPr marL="0" marR="0" indent="0" algn="l" defTabSz="914400" rtl="0" eaLnBrk="1" fontAlgn="auto" latinLnBrk="0" hangingPunct="1">
              <a:lnSpc>
                <a:spcPts val="2020"/>
              </a:lnSpc>
              <a:spcBef>
                <a:spcPts val="500"/>
              </a:spcBef>
              <a:spcAft>
                <a:spcPts val="0"/>
              </a:spcAft>
              <a:buClrTx/>
              <a:buSzTx/>
              <a:buFont typeface="Arial" panose="020B0604020202020204" pitchFamily="34" charset="0"/>
              <a:buNone/>
              <a:tabLst/>
              <a:defRPr lang="en-US" sz="1600" smtClean="0">
                <a:solidFill>
                  <a:schemeClr val="tx2"/>
                </a:solidFill>
                <a:effectLst/>
              </a:defRPr>
            </a:lvl2pPr>
            <a:lvl3pPr marL="0" indent="0">
              <a:buNone/>
              <a:tabLst/>
              <a:defRPr sz="2000"/>
            </a:lvl3pPr>
            <a:lvl4pPr marL="0" indent="0">
              <a:buNone/>
              <a:tabLst/>
              <a:defRPr sz="2000"/>
            </a:lvl4pPr>
            <a:lvl5pPr marL="0" indent="0">
              <a:buNone/>
              <a:tabLst/>
              <a:defRPr sz="2000"/>
            </a:lvl5pPr>
          </a:lstStyle>
          <a:p>
            <a:pPr lvl="0"/>
            <a:r>
              <a:rPr lang="en-US" dirty="0"/>
              <a:t>Click to edit text</a:t>
            </a:r>
          </a:p>
          <a:p>
            <a:pPr marL="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dirty="0">
                <a:effectLst/>
                <a:latin typeface="Open Sans" panose="020B0606030504020204" pitchFamily="34" charset="0"/>
              </a:rPr>
              <a:t>…description, supporting information.</a:t>
            </a:r>
          </a:p>
          <a:p>
            <a:pPr lvl="1"/>
            <a:endParaRPr lang="en-US" dirty="0"/>
          </a:p>
        </p:txBody>
      </p:sp>
      <p:sp>
        <p:nvSpPr>
          <p:cNvPr id="8" name="Text Placeholder 14">
            <a:extLst>
              <a:ext uri="{FF2B5EF4-FFF2-40B4-BE49-F238E27FC236}">
                <a16:creationId xmlns:a16="http://schemas.microsoft.com/office/drawing/2014/main" id="{4991A051-EF5E-744B-A036-978929E72400}"/>
              </a:ext>
            </a:extLst>
          </p:cNvPr>
          <p:cNvSpPr>
            <a:spLocks noGrp="1"/>
          </p:cNvSpPr>
          <p:nvPr>
            <p:ph type="body" sz="quarter" idx="30" hasCustomPrompt="1"/>
          </p:nvPr>
        </p:nvSpPr>
        <p:spPr>
          <a:xfrm>
            <a:off x="9322798" y="1371600"/>
            <a:ext cx="2869202" cy="3939213"/>
          </a:xfrm>
          <a:prstGeom prst="rect">
            <a:avLst/>
          </a:prstGeom>
          <a:solidFill>
            <a:srgbClr val="E9F5FC"/>
          </a:solidFill>
        </p:spPr>
        <p:txBody>
          <a:bodyPr wrap="square" lIns="182880" tIns="274320" rIns="320040" bIns="0">
            <a:noAutofit/>
          </a:bodyPr>
          <a:lstStyle>
            <a:lvl1pPr marL="0" indent="0">
              <a:buNone/>
              <a:defRPr sz="2400" b="1">
                <a:solidFill>
                  <a:srgbClr val="007CA4"/>
                </a:solidFill>
              </a:defRPr>
            </a:lvl1pPr>
            <a:lvl2pPr marL="0" marR="0" indent="0" algn="l" defTabSz="914400" rtl="0" eaLnBrk="1" fontAlgn="auto" latinLnBrk="0" hangingPunct="1">
              <a:lnSpc>
                <a:spcPts val="2020"/>
              </a:lnSpc>
              <a:spcBef>
                <a:spcPts val="500"/>
              </a:spcBef>
              <a:spcAft>
                <a:spcPts val="0"/>
              </a:spcAft>
              <a:buClrTx/>
              <a:buSzTx/>
              <a:buFont typeface="Arial" panose="020B0604020202020204" pitchFamily="34" charset="0"/>
              <a:buNone/>
              <a:tabLst/>
              <a:defRPr lang="en-US" sz="1600" smtClean="0">
                <a:solidFill>
                  <a:schemeClr val="tx2"/>
                </a:solidFill>
                <a:effectLst/>
              </a:defRPr>
            </a:lvl2pPr>
            <a:lvl3pPr marL="0" indent="0">
              <a:buNone/>
              <a:tabLst/>
              <a:defRPr sz="2000"/>
            </a:lvl3pPr>
            <a:lvl4pPr marL="0" indent="0">
              <a:buNone/>
              <a:tabLst/>
              <a:defRPr sz="2000"/>
            </a:lvl4pPr>
            <a:lvl5pPr marL="0" indent="0">
              <a:buNone/>
              <a:tabLst/>
              <a:defRPr sz="2000"/>
            </a:lvl5pPr>
          </a:lstStyle>
          <a:p>
            <a:pPr lvl="0"/>
            <a:r>
              <a:rPr lang="en-US" dirty="0"/>
              <a:t>Click to edit text</a:t>
            </a:r>
          </a:p>
          <a:p>
            <a:pPr marL="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dirty="0">
                <a:effectLst/>
                <a:latin typeface="Open Sans" panose="020B0606030504020204" pitchFamily="34" charset="0"/>
              </a:rPr>
              <a:t>…description, supporting information.</a:t>
            </a:r>
          </a:p>
          <a:p>
            <a:pPr lvl="1"/>
            <a:endParaRPr lang="en-US" dirty="0"/>
          </a:p>
        </p:txBody>
      </p:sp>
      <p:sp>
        <p:nvSpPr>
          <p:cNvPr id="9" name="Заголовок 1">
            <a:extLst>
              <a:ext uri="{FF2B5EF4-FFF2-40B4-BE49-F238E27FC236}">
                <a16:creationId xmlns:a16="http://schemas.microsoft.com/office/drawing/2014/main" id="{7E6E4922-E32B-4341-B1BA-1A8A953FC4E0}"/>
              </a:ext>
            </a:extLst>
          </p:cNvPr>
          <p:cNvSpPr>
            <a:spLocks noGrp="1"/>
          </p:cNvSpPr>
          <p:nvPr>
            <p:ph type="title" hasCustomPrompt="1"/>
          </p:nvPr>
        </p:nvSpPr>
        <p:spPr>
          <a:xfrm>
            <a:off x="528986" y="612648"/>
            <a:ext cx="6598250" cy="530352"/>
          </a:xfrm>
          <a:prstGeom prst="rect">
            <a:avLst/>
          </a:prstGeom>
        </p:spPr>
        <p:txBody>
          <a:bodyPr lIns="0" tIns="0" rIns="0" bIns="0"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3600" b="0" i="0" kern="1200" spc="0" baseline="0" dirty="0">
                <a:solidFill>
                  <a:schemeClr val="tx2"/>
                </a:solidFill>
                <a:latin typeface="+mj-lt"/>
                <a:ea typeface="Tahoma" charset="0"/>
                <a:cs typeface="Tahoma" charset="0"/>
              </a:defRPr>
            </a:lvl1pPr>
          </a:lstStyle>
          <a:p>
            <a:r>
              <a:rPr lang="en-US" dirty="0"/>
              <a:t>COMPARISON</a:t>
            </a:r>
            <a:endParaRPr lang="ru-RU" dirty="0"/>
          </a:p>
        </p:txBody>
      </p:sp>
      <p:sp>
        <p:nvSpPr>
          <p:cNvPr id="10" name="Прямоугольник 11">
            <a:extLst>
              <a:ext uri="{FF2B5EF4-FFF2-40B4-BE49-F238E27FC236}">
                <a16:creationId xmlns:a16="http://schemas.microsoft.com/office/drawing/2014/main" id="{48B04ACD-4516-2C47-9C41-C0BCCE3BF497}"/>
              </a:ext>
            </a:extLst>
          </p:cNvPr>
          <p:cNvSpPr/>
          <p:nvPr userDrawn="1"/>
        </p:nvSpPr>
        <p:spPr>
          <a:xfrm>
            <a:off x="530235" y="0"/>
            <a:ext cx="2533779" cy="1524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Text Placeholder 15">
            <a:extLst>
              <a:ext uri="{FF2B5EF4-FFF2-40B4-BE49-F238E27FC236}">
                <a16:creationId xmlns:a16="http://schemas.microsoft.com/office/drawing/2014/main" id="{EB6FD645-8204-F148-9F00-1C1416D810BB}"/>
              </a:ext>
            </a:extLst>
          </p:cNvPr>
          <p:cNvSpPr>
            <a:spLocks noGrp="1"/>
          </p:cNvSpPr>
          <p:nvPr>
            <p:ph type="body" sz="quarter" idx="31" hasCustomPrompt="1"/>
          </p:nvPr>
        </p:nvSpPr>
        <p:spPr>
          <a:xfrm>
            <a:off x="0" y="5273114"/>
            <a:ext cx="12192000" cy="757237"/>
          </a:xfrm>
          <a:prstGeom prst="rect">
            <a:avLst/>
          </a:prstGeom>
          <a:solidFill>
            <a:srgbClr val="61ABC1"/>
          </a:solidFill>
          <a:ln w="31750">
            <a:noFill/>
          </a:ln>
        </p:spPr>
        <p:txBody>
          <a:bodyPr lIns="548640" tIns="91440" rIns="548640"/>
          <a:lstStyle>
            <a:lvl1pPr marL="0" indent="0">
              <a:buNone/>
              <a:defRPr sz="1800">
                <a:solidFill>
                  <a:schemeClr val="bg1"/>
                </a:solidFill>
              </a:defRPr>
            </a:lvl1pPr>
          </a:lstStyle>
          <a:p>
            <a:pPr lvl="0"/>
            <a:r>
              <a:rPr lang="en-US" dirty="0"/>
              <a:t>Body text should be 16 pt., Calibri font</a:t>
            </a:r>
          </a:p>
        </p:txBody>
      </p:sp>
    </p:spTree>
    <p:extLst>
      <p:ext uri="{BB962C8B-B14F-4D97-AF65-F5344CB8AC3E}">
        <p14:creationId xmlns:p14="http://schemas.microsoft.com/office/powerpoint/2010/main" val="39143465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ull Color Slide">
    <p:spTree>
      <p:nvGrpSpPr>
        <p:cNvPr id="1" name=""/>
        <p:cNvGrpSpPr/>
        <p:nvPr/>
      </p:nvGrpSpPr>
      <p:grpSpPr>
        <a:xfrm>
          <a:off x="0" y="0"/>
          <a:ext cx="0" cy="0"/>
          <a:chOff x="0" y="0"/>
          <a:chExt cx="0" cy="0"/>
        </a:xfrm>
      </p:grpSpPr>
      <p:sp>
        <p:nvSpPr>
          <p:cNvPr id="8" name="Прямоугольник 12">
            <a:extLst>
              <a:ext uri="{FF2B5EF4-FFF2-40B4-BE49-F238E27FC236}">
                <a16:creationId xmlns:a16="http://schemas.microsoft.com/office/drawing/2014/main" id="{D10E48BE-F25D-9947-B280-6CD7B69429FA}"/>
              </a:ext>
            </a:extLst>
          </p:cNvPr>
          <p:cNvSpPr/>
          <p:nvPr userDrawn="1"/>
        </p:nvSpPr>
        <p:spPr>
          <a:xfrm>
            <a:off x="6092048" y="4580731"/>
            <a:ext cx="6099952" cy="2277269"/>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5" name="Прямоугольник 1">
            <a:extLst>
              <a:ext uri="{FF2B5EF4-FFF2-40B4-BE49-F238E27FC236}">
                <a16:creationId xmlns:a16="http://schemas.microsoft.com/office/drawing/2014/main" id="{B4A55A54-66B9-B348-9EB6-331E2D3F4BB6}"/>
              </a:ext>
            </a:extLst>
          </p:cNvPr>
          <p:cNvSpPr/>
          <p:nvPr userDrawn="1"/>
        </p:nvSpPr>
        <p:spPr>
          <a:xfrm>
            <a:off x="0" y="0"/>
            <a:ext cx="12192000" cy="4594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7" name="Заголовок 1">
            <a:extLst>
              <a:ext uri="{FF2B5EF4-FFF2-40B4-BE49-F238E27FC236}">
                <a16:creationId xmlns:a16="http://schemas.microsoft.com/office/drawing/2014/main" id="{CD6181D4-27DB-5843-95B7-451623DBD416}"/>
              </a:ext>
            </a:extLst>
          </p:cNvPr>
          <p:cNvSpPr>
            <a:spLocks noGrp="1"/>
          </p:cNvSpPr>
          <p:nvPr>
            <p:ph type="title" hasCustomPrompt="1"/>
          </p:nvPr>
        </p:nvSpPr>
        <p:spPr>
          <a:xfrm>
            <a:off x="530235" y="612648"/>
            <a:ext cx="11201400" cy="606552"/>
          </a:xfrm>
          <a:prstGeom prst="rect">
            <a:avLst/>
          </a:prstGeom>
        </p:spPr>
        <p:txBody>
          <a:bodyPr lIns="0" tIns="0" rIns="0" bIns="0"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3600" b="0" i="0" kern="1200" spc="0" baseline="0" dirty="0">
                <a:solidFill>
                  <a:schemeClr val="bg1"/>
                </a:solidFill>
                <a:latin typeface="+mj-lt"/>
                <a:ea typeface="Tahoma" charset="0"/>
                <a:cs typeface="Tahoma" charset="0"/>
              </a:defRPr>
            </a:lvl1pPr>
          </a:lstStyle>
          <a:p>
            <a:r>
              <a:rPr lang="en-US" dirty="0"/>
              <a:t>SLIDE TITLE</a:t>
            </a:r>
            <a:endParaRPr lang="ru-RU" dirty="0"/>
          </a:p>
        </p:txBody>
      </p:sp>
      <p:sp>
        <p:nvSpPr>
          <p:cNvPr id="9" name="Текст 3">
            <a:extLst>
              <a:ext uri="{FF2B5EF4-FFF2-40B4-BE49-F238E27FC236}">
                <a16:creationId xmlns:a16="http://schemas.microsoft.com/office/drawing/2014/main" id="{22FDD866-CA74-3440-9594-DD67770BF9F8}"/>
              </a:ext>
            </a:extLst>
          </p:cNvPr>
          <p:cNvSpPr>
            <a:spLocks noGrp="1"/>
          </p:cNvSpPr>
          <p:nvPr>
            <p:ph type="body" sz="quarter" idx="21" hasCustomPrompt="1"/>
          </p:nvPr>
        </p:nvSpPr>
        <p:spPr>
          <a:xfrm>
            <a:off x="530235" y="1219200"/>
            <a:ext cx="5322489" cy="1930185"/>
          </a:xfrm>
          <a:prstGeom prst="rect">
            <a:avLst/>
          </a:prstGeom>
        </p:spPr>
        <p:txBody>
          <a:bodyPr lIns="0" tIns="0" rIns="0" bIns="0">
            <a:noAutofit/>
          </a:bodyPr>
          <a:lstStyle>
            <a:lvl1pPr defTabSz="914400">
              <a:lnSpc>
                <a:spcPct val="100000"/>
              </a:lnSpc>
              <a:spcBef>
                <a:spcPts val="0"/>
              </a:spcBef>
              <a:defRPr lang="en-US" sz="2000" b="0" i="0" baseline="0" dirty="0">
                <a:solidFill>
                  <a:schemeClr val="bg1"/>
                </a:solidFill>
                <a:latin typeface="+mn-lt"/>
                <a:ea typeface="Tahoma" charset="0"/>
                <a:cs typeface="Tahoma" charset="0"/>
              </a:defRPr>
            </a:lvl1pPr>
          </a:lstStyle>
          <a:p>
            <a:pPr marL="0" lvl="0" indent="0">
              <a:lnSpc>
                <a:spcPct val="150000"/>
              </a:lnSpc>
              <a:buNone/>
            </a:pPr>
            <a:r>
              <a:rPr lang="en-US" dirty="0"/>
              <a:t>Body text should be 20 pt., Calibri font</a:t>
            </a:r>
          </a:p>
        </p:txBody>
      </p:sp>
      <p:sp>
        <p:nvSpPr>
          <p:cNvPr id="10" name="Текст 3">
            <a:extLst>
              <a:ext uri="{FF2B5EF4-FFF2-40B4-BE49-F238E27FC236}">
                <a16:creationId xmlns:a16="http://schemas.microsoft.com/office/drawing/2014/main" id="{14BA4265-32CA-044E-B819-61164171DE51}"/>
              </a:ext>
            </a:extLst>
          </p:cNvPr>
          <p:cNvSpPr>
            <a:spLocks noGrp="1"/>
          </p:cNvSpPr>
          <p:nvPr>
            <p:ph type="body" sz="quarter" idx="22" hasCustomPrompt="1"/>
          </p:nvPr>
        </p:nvSpPr>
        <p:spPr>
          <a:xfrm>
            <a:off x="509763" y="4817365"/>
            <a:ext cx="5322489" cy="1336145"/>
          </a:xfrm>
          <a:prstGeom prst="rect">
            <a:avLst/>
          </a:prstGeom>
        </p:spPr>
        <p:txBody>
          <a:bodyPr lIns="0" tIns="0" rIns="0" bIns="0">
            <a:noAutofit/>
          </a:bodyPr>
          <a:lstStyle>
            <a:lvl1pPr defTabSz="914400">
              <a:lnSpc>
                <a:spcPct val="100000"/>
              </a:lnSpc>
              <a:spcBef>
                <a:spcPts val="0"/>
              </a:spcBef>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20 pt., Calibri font</a:t>
            </a:r>
          </a:p>
        </p:txBody>
      </p:sp>
      <p:sp>
        <p:nvSpPr>
          <p:cNvPr id="12" name="Прямоугольник 11">
            <a:extLst>
              <a:ext uri="{FF2B5EF4-FFF2-40B4-BE49-F238E27FC236}">
                <a16:creationId xmlns:a16="http://schemas.microsoft.com/office/drawing/2014/main" id="{EAC66D59-FCB9-FD42-837C-59B0F48BC6F6}"/>
              </a:ext>
            </a:extLst>
          </p:cNvPr>
          <p:cNvSpPr/>
          <p:nvPr userDrawn="1"/>
        </p:nvSpPr>
        <p:spPr>
          <a:xfrm>
            <a:off x="530235" y="0"/>
            <a:ext cx="2533779" cy="152400"/>
          </a:xfrm>
          <a:prstGeom prst="rect">
            <a:avLst/>
          </a:prstGeom>
          <a:solidFill>
            <a:srgbClr val="E88C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9525062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ACA8710-119D-7743-8309-5DF29DA3E16F}"/>
              </a:ext>
            </a:extLst>
          </p:cNvPr>
          <p:cNvSpPr>
            <a:spLocks noGrp="1"/>
          </p:cNvSpPr>
          <p:nvPr>
            <p:ph type="ftr" sz="quarter" idx="10"/>
          </p:nvPr>
        </p:nvSpPr>
        <p:spPr/>
        <p:txBody>
          <a:bodyPr/>
          <a:lstStyle/>
          <a:p>
            <a:r>
              <a:rPr lang="en-US"/>
              <a:t>www.nachc.org</a:t>
            </a:r>
            <a:endParaRPr lang="en-US" dirty="0"/>
          </a:p>
        </p:txBody>
      </p:sp>
      <p:sp>
        <p:nvSpPr>
          <p:cNvPr id="4" name="Slide Number Placeholder 3">
            <a:extLst>
              <a:ext uri="{FF2B5EF4-FFF2-40B4-BE49-F238E27FC236}">
                <a16:creationId xmlns:a16="http://schemas.microsoft.com/office/drawing/2014/main" id="{6421E3CF-3A6D-AA42-9B1D-8ABC4C2AA9BF}"/>
              </a:ext>
            </a:extLst>
          </p:cNvPr>
          <p:cNvSpPr>
            <a:spLocks noGrp="1"/>
          </p:cNvSpPr>
          <p:nvPr>
            <p:ph type="sldNum" sz="quarter" idx="11"/>
          </p:nvPr>
        </p:nvSpPr>
        <p:spPr/>
        <p:txBody>
          <a:bodyPr/>
          <a:lstStyle/>
          <a:p>
            <a:r>
              <a:rPr lang="en-US">
                <a:solidFill>
                  <a:schemeClr val="accent1"/>
                </a:solidFill>
              </a:rPr>
              <a:t>|</a:t>
            </a:r>
            <a:r>
              <a:rPr lang="en-US"/>
              <a:t> </a:t>
            </a:r>
            <a:fld id="{E1AB07C4-F4AD-C942-BAEA-67B4CA5A8891}" type="slidenum">
              <a:rPr lang="en-US" smtClean="0">
                <a:solidFill>
                  <a:schemeClr val="tx2"/>
                </a:solidFill>
              </a:rPr>
              <a:pPr/>
              <a:t>‹#›</a:t>
            </a:fld>
            <a:endParaRPr lang="en-US" dirty="0">
              <a:solidFill>
                <a:schemeClr val="tx2"/>
              </a:solidFill>
            </a:endParaRPr>
          </a:p>
        </p:txBody>
      </p:sp>
      <p:pic>
        <p:nvPicPr>
          <p:cNvPr id="5" name="Graphic 4" descr="Badge Question Mark outline">
            <a:extLst>
              <a:ext uri="{FF2B5EF4-FFF2-40B4-BE49-F238E27FC236}">
                <a16:creationId xmlns:a16="http://schemas.microsoft.com/office/drawing/2014/main" id="{DD239E37-8B2C-584F-8D78-27347D12F283}"/>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4114800" y="-145450"/>
            <a:ext cx="7003450" cy="7003450"/>
          </a:xfrm>
          <a:prstGeom prst="rect">
            <a:avLst/>
          </a:prstGeom>
        </p:spPr>
      </p:pic>
      <p:sp>
        <p:nvSpPr>
          <p:cNvPr id="6" name="Прямоугольник 11">
            <a:extLst>
              <a:ext uri="{FF2B5EF4-FFF2-40B4-BE49-F238E27FC236}">
                <a16:creationId xmlns:a16="http://schemas.microsoft.com/office/drawing/2014/main" id="{39C5DB08-8249-9B4C-AE20-C1F3D97850BA}"/>
              </a:ext>
            </a:extLst>
          </p:cNvPr>
          <p:cNvSpPr/>
          <p:nvPr userDrawn="1"/>
        </p:nvSpPr>
        <p:spPr>
          <a:xfrm>
            <a:off x="530235" y="0"/>
            <a:ext cx="2533779" cy="1524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Заголовок 1">
            <a:extLst>
              <a:ext uri="{FF2B5EF4-FFF2-40B4-BE49-F238E27FC236}">
                <a16:creationId xmlns:a16="http://schemas.microsoft.com/office/drawing/2014/main" id="{833F5D25-D5D1-6F4B-9E3F-A5C0F7E74AF3}"/>
              </a:ext>
            </a:extLst>
          </p:cNvPr>
          <p:cNvSpPr>
            <a:spLocks noGrp="1"/>
          </p:cNvSpPr>
          <p:nvPr>
            <p:ph type="title" hasCustomPrompt="1"/>
          </p:nvPr>
        </p:nvSpPr>
        <p:spPr>
          <a:xfrm>
            <a:off x="528986" y="612648"/>
            <a:ext cx="4957414" cy="530352"/>
          </a:xfrm>
          <a:prstGeom prst="rect">
            <a:avLst/>
          </a:prstGeom>
        </p:spPr>
        <p:txBody>
          <a:bodyPr lIns="0" tIns="0" rIns="0" bIns="0"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3600" b="0" i="0" kern="1200" spc="0" baseline="0" dirty="0">
                <a:solidFill>
                  <a:schemeClr val="tx2"/>
                </a:solidFill>
                <a:latin typeface="+mj-lt"/>
                <a:ea typeface="Tahoma" charset="0"/>
                <a:cs typeface="Tahoma" charset="0"/>
              </a:defRPr>
            </a:lvl1pPr>
          </a:lstStyle>
          <a:p>
            <a:r>
              <a:rPr lang="en-US" sz="3600" dirty="0">
                <a:latin typeface="Open Sans" panose="020B0806030504020204" pitchFamily="34" charset="0"/>
                <a:ea typeface="Open Sans" panose="020B0806030504020204" pitchFamily="34" charset="0"/>
                <a:cs typeface="Open Sans" panose="020B0806030504020204" pitchFamily="34" charset="0"/>
              </a:rPr>
              <a:t>QUESTIONS?</a:t>
            </a:r>
            <a:endParaRPr lang="ru-RU" dirty="0"/>
          </a:p>
        </p:txBody>
      </p:sp>
    </p:spTree>
    <p:extLst>
      <p:ext uri="{BB962C8B-B14F-4D97-AF65-F5344CB8AC3E}">
        <p14:creationId xmlns:p14="http://schemas.microsoft.com/office/powerpoint/2010/main" val="1309980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after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sp>
        <p:nvSpPr>
          <p:cNvPr id="22" name="Прямоугольник 1">
            <a:extLst>
              <a:ext uri="{FF2B5EF4-FFF2-40B4-BE49-F238E27FC236}">
                <a16:creationId xmlns:a16="http://schemas.microsoft.com/office/drawing/2014/main" id="{CF973EFE-B60B-694B-B6F7-4A5C99CA7207}"/>
              </a:ext>
            </a:extLst>
          </p:cNvPr>
          <p:cNvSpPr/>
          <p:nvPr userDrawn="1"/>
        </p:nvSpPr>
        <p:spPr>
          <a:xfrm>
            <a:off x="0" y="0"/>
            <a:ext cx="12192000" cy="6867120"/>
          </a:xfrm>
          <a:prstGeom prst="rect">
            <a:avLst/>
          </a:prstGeom>
          <a:gradFill>
            <a:gsLst>
              <a:gs pos="58000">
                <a:schemeClr val="bg2">
                  <a:lumMod val="95000"/>
                </a:schemeClr>
              </a:gs>
              <a:gs pos="72000">
                <a:srgbClr val="E7E7E7"/>
              </a:gs>
            </a:gsLst>
            <a:path path="circle">
              <a:fillToRect l="50000" t="50000" r="50000" b="50000"/>
            </a:path>
          </a:gradFill>
          <a:ln w="603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grpSp>
        <p:nvGrpSpPr>
          <p:cNvPr id="25" name="Group 24">
            <a:extLst>
              <a:ext uri="{FF2B5EF4-FFF2-40B4-BE49-F238E27FC236}">
                <a16:creationId xmlns:a16="http://schemas.microsoft.com/office/drawing/2014/main" id="{4B6A9520-BAAD-1C49-95B1-28C63A3B902E}"/>
              </a:ext>
            </a:extLst>
          </p:cNvPr>
          <p:cNvGrpSpPr/>
          <p:nvPr userDrawn="1"/>
        </p:nvGrpSpPr>
        <p:grpSpPr>
          <a:xfrm>
            <a:off x="-189186" y="3427290"/>
            <a:ext cx="6307499" cy="3486687"/>
            <a:chOff x="6226810" y="1261201"/>
            <a:chExt cx="6307499" cy="3486687"/>
          </a:xfrm>
        </p:grpSpPr>
        <p:sp>
          <p:nvSpPr>
            <p:cNvPr id="27" name="Hexagon 26">
              <a:extLst>
                <a:ext uri="{FF2B5EF4-FFF2-40B4-BE49-F238E27FC236}">
                  <a16:creationId xmlns:a16="http://schemas.microsoft.com/office/drawing/2014/main" id="{DEBB46DB-6D2F-734D-B8F5-32B70A8B5870}"/>
                </a:ext>
              </a:extLst>
            </p:cNvPr>
            <p:cNvSpPr/>
            <p:nvPr userDrawn="1"/>
          </p:nvSpPr>
          <p:spPr>
            <a:xfrm>
              <a:off x="7851629" y="2463440"/>
              <a:ext cx="2565469" cy="2211881"/>
            </a:xfrm>
            <a:prstGeom prst="hexagon">
              <a:avLst>
                <a:gd name="adj" fmla="val 25000"/>
                <a:gd name="vf" fmla="val 115470"/>
              </a:avLst>
            </a:prstGeom>
            <a:solidFill>
              <a:schemeClr val="accent1">
                <a:alpha val="8000"/>
              </a:schemeClr>
            </a:solidFill>
            <a:ln>
              <a:solidFill>
                <a:schemeClr val="bg2"/>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28" name="Hexagon 27">
              <a:extLst>
                <a:ext uri="{FF2B5EF4-FFF2-40B4-BE49-F238E27FC236}">
                  <a16:creationId xmlns:a16="http://schemas.microsoft.com/office/drawing/2014/main" id="{06E6891E-EBC4-2F42-B09D-12FD2FC0F77D}"/>
                </a:ext>
              </a:extLst>
            </p:cNvPr>
            <p:cNvSpPr/>
            <p:nvPr userDrawn="1"/>
          </p:nvSpPr>
          <p:spPr>
            <a:xfrm>
              <a:off x="9992607" y="1261201"/>
              <a:ext cx="2541702" cy="2225385"/>
            </a:xfrm>
            <a:prstGeom prst="hexagon">
              <a:avLst/>
            </a:prstGeom>
            <a:solidFill>
              <a:schemeClr val="accent1">
                <a:alpha val="8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Hexagon 30">
              <a:extLst>
                <a:ext uri="{FF2B5EF4-FFF2-40B4-BE49-F238E27FC236}">
                  <a16:creationId xmlns:a16="http://schemas.microsoft.com/office/drawing/2014/main" id="{C698A961-5444-954E-9C70-F60D3419B268}"/>
                </a:ext>
              </a:extLst>
            </p:cNvPr>
            <p:cNvSpPr/>
            <p:nvPr userDrawn="1"/>
          </p:nvSpPr>
          <p:spPr>
            <a:xfrm>
              <a:off x="6226810" y="3617926"/>
              <a:ext cx="2056414" cy="1112692"/>
            </a:xfrm>
            <a:custGeom>
              <a:avLst/>
              <a:gdLst>
                <a:gd name="connsiteX0" fmla="*/ 0 w 2541702"/>
                <a:gd name="connsiteY0" fmla="*/ 1112693 h 2225385"/>
                <a:gd name="connsiteX1" fmla="*/ 556346 w 2541702"/>
                <a:gd name="connsiteY1" fmla="*/ 1 h 2225385"/>
                <a:gd name="connsiteX2" fmla="*/ 1985356 w 2541702"/>
                <a:gd name="connsiteY2" fmla="*/ 1 h 2225385"/>
                <a:gd name="connsiteX3" fmla="*/ 2541702 w 2541702"/>
                <a:gd name="connsiteY3" fmla="*/ 1112693 h 2225385"/>
                <a:gd name="connsiteX4" fmla="*/ 1985356 w 2541702"/>
                <a:gd name="connsiteY4" fmla="*/ 2225384 h 2225385"/>
                <a:gd name="connsiteX5" fmla="*/ 556346 w 2541702"/>
                <a:gd name="connsiteY5" fmla="*/ 2225384 h 2225385"/>
                <a:gd name="connsiteX6" fmla="*/ 0 w 2541702"/>
                <a:gd name="connsiteY6" fmla="*/ 1112693 h 2225385"/>
                <a:gd name="connsiteX0" fmla="*/ 0 w 2541702"/>
                <a:gd name="connsiteY0" fmla="*/ 1112692 h 2225383"/>
                <a:gd name="connsiteX1" fmla="*/ 556346 w 2541702"/>
                <a:gd name="connsiteY1" fmla="*/ 0 h 2225383"/>
                <a:gd name="connsiteX2" fmla="*/ 1985356 w 2541702"/>
                <a:gd name="connsiteY2" fmla="*/ 0 h 2225383"/>
                <a:gd name="connsiteX3" fmla="*/ 2541702 w 2541702"/>
                <a:gd name="connsiteY3" fmla="*/ 1112692 h 2225383"/>
                <a:gd name="connsiteX4" fmla="*/ 556346 w 2541702"/>
                <a:gd name="connsiteY4" fmla="*/ 2225383 h 2225383"/>
                <a:gd name="connsiteX5" fmla="*/ 0 w 2541702"/>
                <a:gd name="connsiteY5" fmla="*/ 1112692 h 2225383"/>
                <a:gd name="connsiteX0" fmla="*/ 0 w 2541702"/>
                <a:gd name="connsiteY0" fmla="*/ 1112692 h 1112692"/>
                <a:gd name="connsiteX1" fmla="*/ 556346 w 2541702"/>
                <a:gd name="connsiteY1" fmla="*/ 0 h 1112692"/>
                <a:gd name="connsiteX2" fmla="*/ 1985356 w 2541702"/>
                <a:gd name="connsiteY2" fmla="*/ 0 h 1112692"/>
                <a:gd name="connsiteX3" fmla="*/ 2541702 w 2541702"/>
                <a:gd name="connsiteY3" fmla="*/ 1112692 h 1112692"/>
                <a:gd name="connsiteX4" fmla="*/ 0 w 2541702"/>
                <a:gd name="connsiteY4" fmla="*/ 1112692 h 1112692"/>
                <a:gd name="connsiteX0" fmla="*/ 0 w 2541702"/>
                <a:gd name="connsiteY0" fmla="*/ 1112692 h 1112692"/>
                <a:gd name="connsiteX1" fmla="*/ 556346 w 2541702"/>
                <a:gd name="connsiteY1" fmla="*/ 0 h 1112692"/>
                <a:gd name="connsiteX2" fmla="*/ 1985356 w 2541702"/>
                <a:gd name="connsiteY2" fmla="*/ 0 h 1112692"/>
                <a:gd name="connsiteX3" fmla="*/ 2541702 w 2541702"/>
                <a:gd name="connsiteY3" fmla="*/ 1112692 h 1112692"/>
                <a:gd name="connsiteX4" fmla="*/ 485288 w 2541702"/>
                <a:gd name="connsiteY4" fmla="*/ 1105516 h 1112692"/>
                <a:gd name="connsiteX5" fmla="*/ 0 w 2541702"/>
                <a:gd name="connsiteY5" fmla="*/ 1112692 h 1112692"/>
                <a:gd name="connsiteX0" fmla="*/ 0 w 2056414"/>
                <a:gd name="connsiteY0" fmla="*/ 1105516 h 1112692"/>
                <a:gd name="connsiteX1" fmla="*/ 71058 w 2056414"/>
                <a:gd name="connsiteY1" fmla="*/ 0 h 1112692"/>
                <a:gd name="connsiteX2" fmla="*/ 1500068 w 2056414"/>
                <a:gd name="connsiteY2" fmla="*/ 0 h 1112692"/>
                <a:gd name="connsiteX3" fmla="*/ 2056414 w 2056414"/>
                <a:gd name="connsiteY3" fmla="*/ 1112692 h 1112692"/>
                <a:gd name="connsiteX4" fmla="*/ 0 w 2056414"/>
                <a:gd name="connsiteY4" fmla="*/ 1105516 h 1112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6414" h="1112692">
                  <a:moveTo>
                    <a:pt x="0" y="1105516"/>
                  </a:moveTo>
                  <a:lnTo>
                    <a:pt x="71058" y="0"/>
                  </a:lnTo>
                  <a:lnTo>
                    <a:pt x="1500068" y="0"/>
                  </a:lnTo>
                  <a:lnTo>
                    <a:pt x="2056414" y="1112692"/>
                  </a:lnTo>
                  <a:lnTo>
                    <a:pt x="0" y="1105516"/>
                  </a:lnTo>
                  <a:close/>
                </a:path>
              </a:pathLst>
            </a:custGeom>
            <a:solidFill>
              <a:schemeClr val="accent1">
                <a:alpha val="8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Hexagon 31">
              <a:extLst>
                <a:ext uri="{FF2B5EF4-FFF2-40B4-BE49-F238E27FC236}">
                  <a16:creationId xmlns:a16="http://schemas.microsoft.com/office/drawing/2014/main" id="{99CAFC65-BE29-504F-8E10-46378B2F2F4E}"/>
                </a:ext>
              </a:extLst>
            </p:cNvPr>
            <p:cNvSpPr/>
            <p:nvPr userDrawn="1"/>
          </p:nvSpPr>
          <p:spPr>
            <a:xfrm>
              <a:off x="9976251" y="3635196"/>
              <a:ext cx="2541702" cy="1112692"/>
            </a:xfrm>
            <a:custGeom>
              <a:avLst/>
              <a:gdLst>
                <a:gd name="connsiteX0" fmla="*/ 0 w 2541702"/>
                <a:gd name="connsiteY0" fmla="*/ 1112693 h 2225385"/>
                <a:gd name="connsiteX1" fmla="*/ 556346 w 2541702"/>
                <a:gd name="connsiteY1" fmla="*/ 1 h 2225385"/>
                <a:gd name="connsiteX2" fmla="*/ 1985356 w 2541702"/>
                <a:gd name="connsiteY2" fmla="*/ 1 h 2225385"/>
                <a:gd name="connsiteX3" fmla="*/ 2541702 w 2541702"/>
                <a:gd name="connsiteY3" fmla="*/ 1112693 h 2225385"/>
                <a:gd name="connsiteX4" fmla="*/ 1985356 w 2541702"/>
                <a:gd name="connsiteY4" fmla="*/ 2225384 h 2225385"/>
                <a:gd name="connsiteX5" fmla="*/ 556346 w 2541702"/>
                <a:gd name="connsiteY5" fmla="*/ 2225384 h 2225385"/>
                <a:gd name="connsiteX6" fmla="*/ 0 w 2541702"/>
                <a:gd name="connsiteY6" fmla="*/ 1112693 h 2225385"/>
                <a:gd name="connsiteX0" fmla="*/ 0 w 2541702"/>
                <a:gd name="connsiteY0" fmla="*/ 1112692 h 2225383"/>
                <a:gd name="connsiteX1" fmla="*/ 556346 w 2541702"/>
                <a:gd name="connsiteY1" fmla="*/ 0 h 2225383"/>
                <a:gd name="connsiteX2" fmla="*/ 1985356 w 2541702"/>
                <a:gd name="connsiteY2" fmla="*/ 0 h 2225383"/>
                <a:gd name="connsiteX3" fmla="*/ 2541702 w 2541702"/>
                <a:gd name="connsiteY3" fmla="*/ 1112692 h 2225383"/>
                <a:gd name="connsiteX4" fmla="*/ 556346 w 2541702"/>
                <a:gd name="connsiteY4" fmla="*/ 2225383 h 2225383"/>
                <a:gd name="connsiteX5" fmla="*/ 0 w 2541702"/>
                <a:gd name="connsiteY5" fmla="*/ 1112692 h 2225383"/>
                <a:gd name="connsiteX0" fmla="*/ 0 w 2541702"/>
                <a:gd name="connsiteY0" fmla="*/ 1112692 h 1112692"/>
                <a:gd name="connsiteX1" fmla="*/ 556346 w 2541702"/>
                <a:gd name="connsiteY1" fmla="*/ 0 h 1112692"/>
                <a:gd name="connsiteX2" fmla="*/ 1985356 w 2541702"/>
                <a:gd name="connsiteY2" fmla="*/ 0 h 1112692"/>
                <a:gd name="connsiteX3" fmla="*/ 2541702 w 2541702"/>
                <a:gd name="connsiteY3" fmla="*/ 1112692 h 1112692"/>
                <a:gd name="connsiteX4" fmla="*/ 0 w 2541702"/>
                <a:gd name="connsiteY4" fmla="*/ 1112692 h 1112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1702" h="1112692">
                  <a:moveTo>
                    <a:pt x="0" y="1112692"/>
                  </a:moveTo>
                  <a:lnTo>
                    <a:pt x="556346" y="0"/>
                  </a:lnTo>
                  <a:lnTo>
                    <a:pt x="1985356" y="0"/>
                  </a:lnTo>
                  <a:lnTo>
                    <a:pt x="2541702" y="1112692"/>
                  </a:lnTo>
                  <a:lnTo>
                    <a:pt x="0" y="1112692"/>
                  </a:lnTo>
                  <a:close/>
                </a:path>
              </a:pathLst>
            </a:custGeom>
            <a:solidFill>
              <a:schemeClr val="accent1">
                <a:alpha val="8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0AF1DE1F-DE9B-2443-BEEC-67849819EED6}"/>
              </a:ext>
            </a:extLst>
          </p:cNvPr>
          <p:cNvGrpSpPr/>
          <p:nvPr userDrawn="1"/>
        </p:nvGrpSpPr>
        <p:grpSpPr>
          <a:xfrm>
            <a:off x="5638800" y="-74074"/>
            <a:ext cx="6824526" cy="7002729"/>
            <a:chOff x="5709783" y="-1099288"/>
            <a:chExt cx="6824526" cy="7002729"/>
          </a:xfrm>
        </p:grpSpPr>
        <p:sp>
          <p:nvSpPr>
            <p:cNvPr id="12" name="Hexagon 11">
              <a:extLst>
                <a:ext uri="{FF2B5EF4-FFF2-40B4-BE49-F238E27FC236}">
                  <a16:creationId xmlns:a16="http://schemas.microsoft.com/office/drawing/2014/main" id="{910D8607-FB9C-DA4C-BFA9-417406A91AFD}"/>
                </a:ext>
              </a:extLst>
            </p:cNvPr>
            <p:cNvSpPr/>
            <p:nvPr userDrawn="1"/>
          </p:nvSpPr>
          <p:spPr>
            <a:xfrm>
              <a:off x="7843206" y="93522"/>
              <a:ext cx="2541702" cy="2225385"/>
            </a:xfrm>
            <a:prstGeom prst="hexagon">
              <a:avLst/>
            </a:prstGeom>
            <a:solidFill>
              <a:schemeClr val="accent1">
                <a:alpha val="8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exagon 12">
              <a:extLst>
                <a:ext uri="{FF2B5EF4-FFF2-40B4-BE49-F238E27FC236}">
                  <a16:creationId xmlns:a16="http://schemas.microsoft.com/office/drawing/2014/main" id="{40CC7031-0CE4-3D46-B4F2-792AE8AF2EDC}"/>
                </a:ext>
              </a:extLst>
            </p:cNvPr>
            <p:cNvSpPr/>
            <p:nvPr userDrawn="1"/>
          </p:nvSpPr>
          <p:spPr>
            <a:xfrm>
              <a:off x="7851629" y="2463440"/>
              <a:ext cx="2565469" cy="2211881"/>
            </a:xfrm>
            <a:prstGeom prst="hexagon">
              <a:avLst>
                <a:gd name="adj" fmla="val 25000"/>
                <a:gd name="vf" fmla="val 115470"/>
              </a:avLst>
            </a:prstGeom>
            <a:solidFill>
              <a:schemeClr val="accent1">
                <a:alpha val="8000"/>
              </a:schemeClr>
            </a:solidFill>
            <a:ln>
              <a:solidFill>
                <a:schemeClr val="bg2"/>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5" name="Hexagon 14">
              <a:extLst>
                <a:ext uri="{FF2B5EF4-FFF2-40B4-BE49-F238E27FC236}">
                  <a16:creationId xmlns:a16="http://schemas.microsoft.com/office/drawing/2014/main" id="{8BA0F7AF-045F-5B49-A3D4-F28686D4963F}"/>
                </a:ext>
              </a:extLst>
            </p:cNvPr>
            <p:cNvSpPr/>
            <p:nvPr userDrawn="1"/>
          </p:nvSpPr>
          <p:spPr>
            <a:xfrm>
              <a:off x="9992607" y="1261201"/>
              <a:ext cx="2541702" cy="2225385"/>
            </a:xfrm>
            <a:prstGeom prst="hexagon">
              <a:avLst/>
            </a:prstGeom>
            <a:solidFill>
              <a:schemeClr val="accent1">
                <a:alpha val="8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exagon 17">
              <a:extLst>
                <a:ext uri="{FF2B5EF4-FFF2-40B4-BE49-F238E27FC236}">
                  <a16:creationId xmlns:a16="http://schemas.microsoft.com/office/drawing/2014/main" id="{27EFE80F-73AE-A84E-9067-159413FA9F67}"/>
                </a:ext>
              </a:extLst>
            </p:cNvPr>
            <p:cNvSpPr/>
            <p:nvPr userDrawn="1"/>
          </p:nvSpPr>
          <p:spPr>
            <a:xfrm>
              <a:off x="9980723" y="-1099288"/>
              <a:ext cx="2298094" cy="2211879"/>
            </a:xfrm>
            <a:custGeom>
              <a:avLst/>
              <a:gdLst>
                <a:gd name="connsiteX0" fmla="*/ 0 w 2565469"/>
                <a:gd name="connsiteY0" fmla="*/ 1105941 h 2211881"/>
                <a:gd name="connsiteX1" fmla="*/ 552970 w 2565469"/>
                <a:gd name="connsiteY1" fmla="*/ 1 h 2211881"/>
                <a:gd name="connsiteX2" fmla="*/ 2012499 w 2565469"/>
                <a:gd name="connsiteY2" fmla="*/ 1 h 2211881"/>
                <a:gd name="connsiteX3" fmla="*/ 2565469 w 2565469"/>
                <a:gd name="connsiteY3" fmla="*/ 1105941 h 2211881"/>
                <a:gd name="connsiteX4" fmla="*/ 2012499 w 2565469"/>
                <a:gd name="connsiteY4" fmla="*/ 2211880 h 2211881"/>
                <a:gd name="connsiteX5" fmla="*/ 552970 w 2565469"/>
                <a:gd name="connsiteY5" fmla="*/ 2211880 h 2211881"/>
                <a:gd name="connsiteX6" fmla="*/ 0 w 2565469"/>
                <a:gd name="connsiteY6" fmla="*/ 1105941 h 2211881"/>
                <a:gd name="connsiteX0" fmla="*/ 0 w 2565469"/>
                <a:gd name="connsiteY0" fmla="*/ 1105940 h 2211879"/>
                <a:gd name="connsiteX1" fmla="*/ 552970 w 2565469"/>
                <a:gd name="connsiteY1" fmla="*/ 0 h 2211879"/>
                <a:gd name="connsiteX2" fmla="*/ 2012499 w 2565469"/>
                <a:gd name="connsiteY2" fmla="*/ 0 h 2211879"/>
                <a:gd name="connsiteX3" fmla="*/ 2565469 w 2565469"/>
                <a:gd name="connsiteY3" fmla="*/ 1105940 h 2211879"/>
                <a:gd name="connsiteX4" fmla="*/ 2298094 w 2565469"/>
                <a:gd name="connsiteY4" fmla="*/ 1629742 h 2211879"/>
                <a:gd name="connsiteX5" fmla="*/ 2012499 w 2565469"/>
                <a:gd name="connsiteY5" fmla="*/ 2211879 h 2211879"/>
                <a:gd name="connsiteX6" fmla="*/ 552970 w 2565469"/>
                <a:gd name="connsiteY6" fmla="*/ 2211879 h 2211879"/>
                <a:gd name="connsiteX7" fmla="*/ 0 w 2565469"/>
                <a:gd name="connsiteY7" fmla="*/ 1105940 h 2211879"/>
                <a:gd name="connsiteX0" fmla="*/ 0 w 2565469"/>
                <a:gd name="connsiteY0" fmla="*/ 1105940 h 2211879"/>
                <a:gd name="connsiteX1" fmla="*/ 552970 w 2565469"/>
                <a:gd name="connsiteY1" fmla="*/ 0 h 2211879"/>
                <a:gd name="connsiteX2" fmla="*/ 2012499 w 2565469"/>
                <a:gd name="connsiteY2" fmla="*/ 0 h 2211879"/>
                <a:gd name="connsiteX3" fmla="*/ 2286218 w 2565469"/>
                <a:gd name="connsiteY3" fmla="*/ 560962 h 2211879"/>
                <a:gd name="connsiteX4" fmla="*/ 2565469 w 2565469"/>
                <a:gd name="connsiteY4" fmla="*/ 1105940 h 2211879"/>
                <a:gd name="connsiteX5" fmla="*/ 2298094 w 2565469"/>
                <a:gd name="connsiteY5" fmla="*/ 1629742 h 2211879"/>
                <a:gd name="connsiteX6" fmla="*/ 2012499 w 2565469"/>
                <a:gd name="connsiteY6" fmla="*/ 2211879 h 2211879"/>
                <a:gd name="connsiteX7" fmla="*/ 552970 w 2565469"/>
                <a:gd name="connsiteY7" fmla="*/ 2211879 h 2211879"/>
                <a:gd name="connsiteX8" fmla="*/ 0 w 2565469"/>
                <a:gd name="connsiteY8" fmla="*/ 1105940 h 2211879"/>
                <a:gd name="connsiteX0" fmla="*/ 0 w 2298094"/>
                <a:gd name="connsiteY0" fmla="*/ 1105940 h 2211879"/>
                <a:gd name="connsiteX1" fmla="*/ 552970 w 2298094"/>
                <a:gd name="connsiteY1" fmla="*/ 0 h 2211879"/>
                <a:gd name="connsiteX2" fmla="*/ 2012499 w 2298094"/>
                <a:gd name="connsiteY2" fmla="*/ 0 h 2211879"/>
                <a:gd name="connsiteX3" fmla="*/ 2286218 w 2298094"/>
                <a:gd name="connsiteY3" fmla="*/ 560962 h 2211879"/>
                <a:gd name="connsiteX4" fmla="*/ 2298094 w 2298094"/>
                <a:gd name="connsiteY4" fmla="*/ 1629742 h 2211879"/>
                <a:gd name="connsiteX5" fmla="*/ 2012499 w 2298094"/>
                <a:gd name="connsiteY5" fmla="*/ 2211879 h 2211879"/>
                <a:gd name="connsiteX6" fmla="*/ 552970 w 2298094"/>
                <a:gd name="connsiteY6" fmla="*/ 2211879 h 2211879"/>
                <a:gd name="connsiteX7" fmla="*/ 0 w 2298094"/>
                <a:gd name="connsiteY7" fmla="*/ 1105940 h 2211879"/>
                <a:gd name="connsiteX0" fmla="*/ 0 w 2298094"/>
                <a:gd name="connsiteY0" fmla="*/ 1105940 h 2211879"/>
                <a:gd name="connsiteX1" fmla="*/ 552970 w 2298094"/>
                <a:gd name="connsiteY1" fmla="*/ 0 h 2211879"/>
                <a:gd name="connsiteX2" fmla="*/ 2012499 w 2298094"/>
                <a:gd name="connsiteY2" fmla="*/ 0 h 2211879"/>
                <a:gd name="connsiteX3" fmla="*/ 2298093 w 2298094"/>
                <a:gd name="connsiteY3" fmla="*/ 572838 h 2211879"/>
                <a:gd name="connsiteX4" fmla="*/ 2298094 w 2298094"/>
                <a:gd name="connsiteY4" fmla="*/ 1629742 h 2211879"/>
                <a:gd name="connsiteX5" fmla="*/ 2012499 w 2298094"/>
                <a:gd name="connsiteY5" fmla="*/ 2211879 h 2211879"/>
                <a:gd name="connsiteX6" fmla="*/ 552970 w 2298094"/>
                <a:gd name="connsiteY6" fmla="*/ 2211879 h 2211879"/>
                <a:gd name="connsiteX7" fmla="*/ 0 w 2298094"/>
                <a:gd name="connsiteY7" fmla="*/ 1105940 h 22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98094" h="2211879">
                  <a:moveTo>
                    <a:pt x="0" y="1105940"/>
                  </a:moveTo>
                  <a:lnTo>
                    <a:pt x="552970" y="0"/>
                  </a:lnTo>
                  <a:lnTo>
                    <a:pt x="2012499" y="0"/>
                  </a:lnTo>
                  <a:lnTo>
                    <a:pt x="2298093" y="572838"/>
                  </a:lnTo>
                  <a:cubicBezTo>
                    <a:pt x="2298093" y="925139"/>
                    <a:pt x="2298094" y="1277441"/>
                    <a:pt x="2298094" y="1629742"/>
                  </a:cubicBezTo>
                  <a:lnTo>
                    <a:pt x="2012499" y="2211879"/>
                  </a:lnTo>
                  <a:lnTo>
                    <a:pt x="552970" y="2211879"/>
                  </a:lnTo>
                  <a:lnTo>
                    <a:pt x="0" y="1105940"/>
                  </a:lnTo>
                  <a:close/>
                </a:path>
              </a:pathLst>
            </a:custGeom>
            <a:solidFill>
              <a:schemeClr val="accent1">
                <a:alpha val="8000"/>
              </a:schemeClr>
            </a:solidFill>
            <a:ln>
              <a:solidFill>
                <a:schemeClr val="bg2"/>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9" name="Hexagon 18">
              <a:extLst>
                <a:ext uri="{FF2B5EF4-FFF2-40B4-BE49-F238E27FC236}">
                  <a16:creationId xmlns:a16="http://schemas.microsoft.com/office/drawing/2014/main" id="{F85D55A0-C3F0-B24E-994E-CBBCB13F8BE5}"/>
                </a:ext>
              </a:extLst>
            </p:cNvPr>
            <p:cNvSpPr/>
            <p:nvPr userDrawn="1"/>
          </p:nvSpPr>
          <p:spPr>
            <a:xfrm>
              <a:off x="5709783" y="1268360"/>
              <a:ext cx="2565469" cy="2211881"/>
            </a:xfrm>
            <a:prstGeom prst="hexagon">
              <a:avLst>
                <a:gd name="adj" fmla="val 25000"/>
                <a:gd name="vf" fmla="val 115470"/>
              </a:avLst>
            </a:prstGeom>
            <a:solidFill>
              <a:schemeClr val="accent1">
                <a:alpha val="8000"/>
              </a:schemeClr>
            </a:solidFill>
            <a:ln>
              <a:solidFill>
                <a:schemeClr val="bg2"/>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21" name="Hexagon 20">
              <a:extLst>
                <a:ext uri="{FF2B5EF4-FFF2-40B4-BE49-F238E27FC236}">
                  <a16:creationId xmlns:a16="http://schemas.microsoft.com/office/drawing/2014/main" id="{07FAA3F0-5EE1-3B47-9AD9-C91DB9D69988}"/>
                </a:ext>
              </a:extLst>
            </p:cNvPr>
            <p:cNvSpPr/>
            <p:nvPr userDrawn="1"/>
          </p:nvSpPr>
          <p:spPr>
            <a:xfrm>
              <a:off x="5741522" y="3617925"/>
              <a:ext cx="2541702" cy="2225385"/>
            </a:xfrm>
            <a:prstGeom prst="hexagon">
              <a:avLst/>
            </a:prstGeom>
            <a:solidFill>
              <a:schemeClr val="accent1">
                <a:alpha val="8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exagon 22">
              <a:extLst>
                <a:ext uri="{FF2B5EF4-FFF2-40B4-BE49-F238E27FC236}">
                  <a16:creationId xmlns:a16="http://schemas.microsoft.com/office/drawing/2014/main" id="{550D94B7-B1E2-D142-AF32-7B35BA251005}"/>
                </a:ext>
              </a:extLst>
            </p:cNvPr>
            <p:cNvSpPr/>
            <p:nvPr userDrawn="1"/>
          </p:nvSpPr>
          <p:spPr>
            <a:xfrm>
              <a:off x="9976251" y="3635195"/>
              <a:ext cx="2541702" cy="2225385"/>
            </a:xfrm>
            <a:prstGeom prst="hexagon">
              <a:avLst/>
            </a:prstGeom>
            <a:solidFill>
              <a:schemeClr val="accent1">
                <a:alpha val="8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exagon 105">
              <a:extLst>
                <a:ext uri="{FF2B5EF4-FFF2-40B4-BE49-F238E27FC236}">
                  <a16:creationId xmlns:a16="http://schemas.microsoft.com/office/drawing/2014/main" id="{E74BA1C5-6F1E-3942-8D01-BEF5408EE43E}"/>
                </a:ext>
              </a:extLst>
            </p:cNvPr>
            <p:cNvSpPr/>
            <p:nvPr userDrawn="1"/>
          </p:nvSpPr>
          <p:spPr>
            <a:xfrm>
              <a:off x="7851629" y="4797501"/>
              <a:ext cx="2565469" cy="1105940"/>
            </a:xfrm>
            <a:custGeom>
              <a:avLst/>
              <a:gdLst>
                <a:gd name="connsiteX0" fmla="*/ 0 w 3059162"/>
                <a:gd name="connsiteY0" fmla="*/ 1318765 h 2637530"/>
                <a:gd name="connsiteX1" fmla="*/ 659383 w 3059162"/>
                <a:gd name="connsiteY1" fmla="*/ 1 h 2637530"/>
                <a:gd name="connsiteX2" fmla="*/ 2399780 w 3059162"/>
                <a:gd name="connsiteY2" fmla="*/ 1 h 2637530"/>
                <a:gd name="connsiteX3" fmla="*/ 3059162 w 3059162"/>
                <a:gd name="connsiteY3" fmla="*/ 1318765 h 2637530"/>
                <a:gd name="connsiteX4" fmla="*/ 2399780 w 3059162"/>
                <a:gd name="connsiteY4" fmla="*/ 2637529 h 2637530"/>
                <a:gd name="connsiteX5" fmla="*/ 659383 w 3059162"/>
                <a:gd name="connsiteY5" fmla="*/ 2637529 h 2637530"/>
                <a:gd name="connsiteX6" fmla="*/ 0 w 3059162"/>
                <a:gd name="connsiteY6" fmla="*/ 1318765 h 2637530"/>
                <a:gd name="connsiteX0" fmla="*/ 0 w 3059162"/>
                <a:gd name="connsiteY0" fmla="*/ 1318764 h 2637528"/>
                <a:gd name="connsiteX1" fmla="*/ 659383 w 3059162"/>
                <a:gd name="connsiteY1" fmla="*/ 0 h 2637528"/>
                <a:gd name="connsiteX2" fmla="*/ 2399780 w 3059162"/>
                <a:gd name="connsiteY2" fmla="*/ 0 h 2637528"/>
                <a:gd name="connsiteX3" fmla="*/ 3059162 w 3059162"/>
                <a:gd name="connsiteY3" fmla="*/ 1318764 h 2637528"/>
                <a:gd name="connsiteX4" fmla="*/ 659383 w 3059162"/>
                <a:gd name="connsiteY4" fmla="*/ 2637528 h 2637528"/>
                <a:gd name="connsiteX5" fmla="*/ 0 w 3059162"/>
                <a:gd name="connsiteY5" fmla="*/ 1318764 h 2637528"/>
                <a:gd name="connsiteX0" fmla="*/ 0 w 3059162"/>
                <a:gd name="connsiteY0" fmla="*/ 1318764 h 1318764"/>
                <a:gd name="connsiteX1" fmla="*/ 659383 w 3059162"/>
                <a:gd name="connsiteY1" fmla="*/ 0 h 1318764"/>
                <a:gd name="connsiteX2" fmla="*/ 2399780 w 3059162"/>
                <a:gd name="connsiteY2" fmla="*/ 0 h 1318764"/>
                <a:gd name="connsiteX3" fmla="*/ 3059162 w 3059162"/>
                <a:gd name="connsiteY3" fmla="*/ 1318764 h 1318764"/>
                <a:gd name="connsiteX4" fmla="*/ 0 w 3059162"/>
                <a:gd name="connsiteY4" fmla="*/ 1318764 h 1318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9162" h="1318764">
                  <a:moveTo>
                    <a:pt x="0" y="1318764"/>
                  </a:moveTo>
                  <a:lnTo>
                    <a:pt x="659383" y="0"/>
                  </a:lnTo>
                  <a:lnTo>
                    <a:pt x="2399780" y="0"/>
                  </a:lnTo>
                  <a:lnTo>
                    <a:pt x="3059162" y="1318764"/>
                  </a:lnTo>
                  <a:lnTo>
                    <a:pt x="0" y="1318764"/>
                  </a:lnTo>
                  <a:close/>
                </a:path>
              </a:pathLst>
            </a:custGeom>
            <a:solidFill>
              <a:schemeClr val="accent1">
                <a:alpha val="8000"/>
              </a:schemeClr>
            </a:solidFill>
            <a:ln>
              <a:solidFill>
                <a:schemeClr val="bg2"/>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grpSp>
      <p:sp>
        <p:nvSpPr>
          <p:cNvPr id="5" name="Прямоугольник 1">
            <a:extLst>
              <a:ext uri="{FF2B5EF4-FFF2-40B4-BE49-F238E27FC236}">
                <a16:creationId xmlns:a16="http://schemas.microsoft.com/office/drawing/2014/main" id="{B4A55A54-66B9-B348-9EB6-331E2D3F4BB6}"/>
              </a:ext>
            </a:extLst>
          </p:cNvPr>
          <p:cNvSpPr/>
          <p:nvPr userDrawn="1"/>
        </p:nvSpPr>
        <p:spPr>
          <a:xfrm>
            <a:off x="0" y="1"/>
            <a:ext cx="8686800" cy="5386560"/>
          </a:xfrm>
          <a:prstGeom prst="rect">
            <a:avLst/>
          </a:prstGeom>
          <a:solidFill>
            <a:schemeClr val="bg1">
              <a:alpha val="54964"/>
            </a:schemeClr>
          </a:solidFill>
          <a:ln w="603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2" name="TextBox 1">
            <a:extLst>
              <a:ext uri="{FF2B5EF4-FFF2-40B4-BE49-F238E27FC236}">
                <a16:creationId xmlns:a16="http://schemas.microsoft.com/office/drawing/2014/main" id="{D61C71F6-B159-9244-A8BD-DCD56C80DDFB}"/>
              </a:ext>
            </a:extLst>
          </p:cNvPr>
          <p:cNvSpPr txBox="1"/>
          <p:nvPr userDrawn="1"/>
        </p:nvSpPr>
        <p:spPr>
          <a:xfrm>
            <a:off x="859570" y="1203877"/>
            <a:ext cx="6705466" cy="2529923"/>
          </a:xfrm>
          <a:prstGeom prst="rect">
            <a:avLst/>
          </a:prstGeom>
          <a:noFill/>
        </p:spPr>
        <p:txBody>
          <a:bodyPr wrap="square" rtlCol="0">
            <a:noAutofit/>
          </a:bodyPr>
          <a:lstStyle/>
          <a:p>
            <a:pPr algn="ctr" defTabSz="914400" rtl="0" eaLnBrk="1" latinLnBrk="0" hangingPunct="1">
              <a:lnSpc>
                <a:spcPct val="90000"/>
              </a:lnSpc>
              <a:spcBef>
                <a:spcPct val="0"/>
              </a:spcBef>
              <a:buNone/>
            </a:pPr>
            <a:r>
              <a:rPr lang="en-US" sz="8800" kern="1200" dirty="0">
                <a:solidFill>
                  <a:schemeClr val="accent6"/>
                </a:solidFill>
                <a:latin typeface="Open Sans" panose="020B0806030504020204" pitchFamily="34" charset="0"/>
                <a:ea typeface="Open Sans" panose="020B0806030504020204" pitchFamily="34" charset="0"/>
                <a:cs typeface="Open Sans" panose="020B0806030504020204" pitchFamily="34" charset="0"/>
              </a:rPr>
              <a:t>THANK YOU!</a:t>
            </a:r>
          </a:p>
        </p:txBody>
      </p:sp>
      <p:cxnSp>
        <p:nvCxnSpPr>
          <p:cNvPr id="16" name="Straight Connector 15">
            <a:extLst>
              <a:ext uri="{FF2B5EF4-FFF2-40B4-BE49-F238E27FC236}">
                <a16:creationId xmlns:a16="http://schemas.microsoft.com/office/drawing/2014/main" id="{1997F6C2-049D-F841-AE19-08111BC6CB1F}"/>
              </a:ext>
            </a:extLst>
          </p:cNvPr>
          <p:cNvCxnSpPr>
            <a:cxnSpLocks/>
          </p:cNvCxnSpPr>
          <p:nvPr userDrawn="1"/>
        </p:nvCxnSpPr>
        <p:spPr>
          <a:xfrm>
            <a:off x="8686800" y="0"/>
            <a:ext cx="0" cy="4580929"/>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Прямоугольник 11">
            <a:extLst>
              <a:ext uri="{FF2B5EF4-FFF2-40B4-BE49-F238E27FC236}">
                <a16:creationId xmlns:a16="http://schemas.microsoft.com/office/drawing/2014/main" id="{2499A824-8696-CB4E-A54C-4C116C14DECF}"/>
              </a:ext>
            </a:extLst>
          </p:cNvPr>
          <p:cNvSpPr/>
          <p:nvPr userDrawn="1"/>
        </p:nvSpPr>
        <p:spPr>
          <a:xfrm>
            <a:off x="2945414" y="0"/>
            <a:ext cx="2533779" cy="1524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7" name="Straight Connector 16">
            <a:extLst>
              <a:ext uri="{FF2B5EF4-FFF2-40B4-BE49-F238E27FC236}">
                <a16:creationId xmlns:a16="http://schemas.microsoft.com/office/drawing/2014/main" id="{B5FA6CB6-E190-1A45-9A2D-261F64A7B906}"/>
              </a:ext>
            </a:extLst>
          </p:cNvPr>
          <p:cNvCxnSpPr>
            <a:cxnSpLocks/>
          </p:cNvCxnSpPr>
          <p:nvPr userDrawn="1"/>
        </p:nvCxnSpPr>
        <p:spPr>
          <a:xfrm flipH="1">
            <a:off x="-13393" y="5410200"/>
            <a:ext cx="12205393"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Прямоугольник 12">
            <a:extLst>
              <a:ext uri="{FF2B5EF4-FFF2-40B4-BE49-F238E27FC236}">
                <a16:creationId xmlns:a16="http://schemas.microsoft.com/office/drawing/2014/main" id="{D10E48BE-F25D-9947-B280-6CD7B69429FA}"/>
              </a:ext>
            </a:extLst>
          </p:cNvPr>
          <p:cNvSpPr/>
          <p:nvPr userDrawn="1"/>
        </p:nvSpPr>
        <p:spPr>
          <a:xfrm>
            <a:off x="6477000" y="4466277"/>
            <a:ext cx="5715000" cy="24477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594360" rIns="182880" bIns="685800" rtlCol="0" anchor="b"/>
          <a:lstStyle/>
          <a:p>
            <a:pPr lvl="0" algn="l">
              <a:lnSpc>
                <a:spcPts val="3180"/>
              </a:lnSpc>
              <a:buClrTx/>
              <a:buSzTx/>
              <a:buFontTx/>
              <a:buNone/>
            </a:pPr>
            <a:r>
              <a:rPr lang="en-US" sz="2000" b="1" dirty="0">
                <a:solidFill>
                  <a:schemeClr val="bg1"/>
                </a:solidFill>
              </a:rPr>
              <a:t>PLEASE VISIT US ONLINE</a:t>
            </a:r>
          </a:p>
        </p:txBody>
      </p:sp>
      <p:pic>
        <p:nvPicPr>
          <p:cNvPr id="20" name="Picture 14">
            <a:extLst>
              <a:ext uri="{FF2B5EF4-FFF2-40B4-BE49-F238E27FC236}">
                <a16:creationId xmlns:a16="http://schemas.microsoft.com/office/drawing/2014/main" id="{8B8AF063-D47D-2E43-8573-96A26E627A3D}"/>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6718144" y="4788555"/>
            <a:ext cx="2976780" cy="790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a:extLst>
              <a:ext uri="{FF2B5EF4-FFF2-40B4-BE49-F238E27FC236}">
                <a16:creationId xmlns:a16="http://schemas.microsoft.com/office/drawing/2014/main" id="{5A5CB987-6AC7-4A45-BAF8-46F6FAB1BB14}"/>
              </a:ext>
            </a:extLst>
          </p:cNvPr>
          <p:cNvGrpSpPr/>
          <p:nvPr userDrawn="1"/>
        </p:nvGrpSpPr>
        <p:grpSpPr>
          <a:xfrm>
            <a:off x="6948698" y="5791200"/>
            <a:ext cx="4709902" cy="560079"/>
            <a:chOff x="6887905" y="5925247"/>
            <a:chExt cx="4709902" cy="560079"/>
          </a:xfrm>
        </p:grpSpPr>
        <p:sp>
          <p:nvSpPr>
            <p:cNvPr id="6" name="TextBox 5">
              <a:extLst>
                <a:ext uri="{FF2B5EF4-FFF2-40B4-BE49-F238E27FC236}">
                  <a16:creationId xmlns:a16="http://schemas.microsoft.com/office/drawing/2014/main" id="{1CC13897-5BC6-9242-99AF-8665D9347900}"/>
                </a:ext>
              </a:extLst>
            </p:cNvPr>
            <p:cNvSpPr txBox="1"/>
            <p:nvPr userDrawn="1"/>
          </p:nvSpPr>
          <p:spPr>
            <a:xfrm>
              <a:off x="9678423" y="5932605"/>
              <a:ext cx="1919384" cy="552721"/>
            </a:xfrm>
            <a:prstGeom prst="rect">
              <a:avLst/>
            </a:prstGeom>
            <a:solidFill>
              <a:srgbClr val="E1FAF7"/>
            </a:solidFill>
          </p:spPr>
          <p:txBody>
            <a:bodyPr wrap="none" lIns="18288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000" b="1" dirty="0" err="1">
                  <a:solidFill>
                    <a:schemeClr val="accent1"/>
                  </a:solidFill>
                </a:rPr>
                <a:t>nachc.org</a:t>
              </a:r>
              <a:endParaRPr lang="en-US" sz="3000" b="1" dirty="0">
                <a:solidFill>
                  <a:schemeClr val="accent1"/>
                </a:solidFill>
              </a:endParaRPr>
            </a:p>
          </p:txBody>
        </p:sp>
        <p:sp>
          <p:nvSpPr>
            <p:cNvPr id="7" name="Rectangle 6">
              <a:extLst>
                <a:ext uri="{FF2B5EF4-FFF2-40B4-BE49-F238E27FC236}">
                  <a16:creationId xmlns:a16="http://schemas.microsoft.com/office/drawing/2014/main" id="{42F1122A-C484-534B-B630-837253419910}"/>
                </a:ext>
              </a:extLst>
            </p:cNvPr>
            <p:cNvSpPr/>
            <p:nvPr userDrawn="1"/>
          </p:nvSpPr>
          <p:spPr>
            <a:xfrm>
              <a:off x="6887905" y="5925247"/>
              <a:ext cx="4709902" cy="552722"/>
            </a:xfrm>
            <a:prstGeom prst="rect">
              <a:avLst/>
            </a:prstGeom>
            <a:noFill/>
            <a:ln w="19050">
              <a:solidFill>
                <a:srgbClr val="E1FA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67983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581025"/>
            <a:ext cx="10515600" cy="890588"/>
          </a:xfrm>
        </p:spPr>
        <p:txBody>
          <a:bodyPr/>
          <a:lstStyle>
            <a:lvl1pPr>
              <a:defRPr>
                <a:latin typeface="+mn-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838200" y="1606550"/>
            <a:ext cx="10515600" cy="4513264"/>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53800" y="6041520"/>
            <a:ext cx="637516" cy="642934"/>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64"/>
          <a:stretch/>
        </p:blipFill>
        <p:spPr>
          <a:xfrm>
            <a:off x="390526" y="6053138"/>
            <a:ext cx="1524000" cy="547506"/>
          </a:xfrm>
          <a:prstGeom prst="rect">
            <a:avLst/>
          </a:prstGeom>
        </p:spPr>
      </p:pic>
      <p:sp>
        <p:nvSpPr>
          <p:cNvPr id="11" name="Rectangle 10"/>
          <p:cNvSpPr/>
          <p:nvPr userDrawn="1"/>
        </p:nvSpPr>
        <p:spPr>
          <a:xfrm>
            <a:off x="0" y="581025"/>
            <a:ext cx="504825" cy="88900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368633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ocial Media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964435-496C-5049-842E-3E566C5AC712}"/>
              </a:ext>
            </a:extLst>
          </p:cNvPr>
          <p:cNvSpPr/>
          <p:nvPr userDrawn="1"/>
        </p:nvSpPr>
        <p:spPr>
          <a:xfrm>
            <a:off x="0" y="0"/>
            <a:ext cx="12192000" cy="6858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Прямоугольник 11">
            <a:extLst>
              <a:ext uri="{FF2B5EF4-FFF2-40B4-BE49-F238E27FC236}">
                <a16:creationId xmlns:a16="http://schemas.microsoft.com/office/drawing/2014/main" id="{7331D7A9-7B55-E349-BC5F-7ECCC73CE1A4}"/>
              </a:ext>
            </a:extLst>
          </p:cNvPr>
          <p:cNvSpPr/>
          <p:nvPr userDrawn="1"/>
        </p:nvSpPr>
        <p:spPr>
          <a:xfrm>
            <a:off x="762125" y="0"/>
            <a:ext cx="2533779" cy="185704"/>
          </a:xfrm>
          <a:prstGeom prst="rect">
            <a:avLst/>
          </a:prstGeom>
          <a:solidFill>
            <a:srgbClr val="F174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9" name="Изображение 27">
            <a:extLst>
              <a:ext uri="{FF2B5EF4-FFF2-40B4-BE49-F238E27FC236}">
                <a16:creationId xmlns:a16="http://schemas.microsoft.com/office/drawing/2014/main" id="{E154B311-104F-314D-BFF6-814B2B93843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403" b="-403"/>
          <a:stretch/>
        </p:blipFill>
        <p:spPr>
          <a:xfrm flipH="1">
            <a:off x="7815254" y="533400"/>
            <a:ext cx="2708367" cy="5715000"/>
          </a:xfrm>
          <a:prstGeom prst="rect">
            <a:avLst/>
          </a:prstGeom>
        </p:spPr>
      </p:pic>
      <p:sp>
        <p:nvSpPr>
          <p:cNvPr id="20" name="Заголовок 1">
            <a:extLst>
              <a:ext uri="{FF2B5EF4-FFF2-40B4-BE49-F238E27FC236}">
                <a16:creationId xmlns:a16="http://schemas.microsoft.com/office/drawing/2014/main" id="{66ADF91D-E28A-3946-8452-9C135DAA794B}"/>
              </a:ext>
            </a:extLst>
          </p:cNvPr>
          <p:cNvSpPr>
            <a:spLocks noGrp="1"/>
          </p:cNvSpPr>
          <p:nvPr>
            <p:ph type="title" hasCustomPrompt="1"/>
          </p:nvPr>
        </p:nvSpPr>
        <p:spPr>
          <a:xfrm>
            <a:off x="685800" y="624979"/>
            <a:ext cx="6248400" cy="1041241"/>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0" i="0" kern="1200" spc="0" baseline="0" dirty="0">
                <a:solidFill>
                  <a:schemeClr val="bg1"/>
                </a:solidFill>
                <a:latin typeface="+mj-lt"/>
                <a:ea typeface="Tahoma" charset="0"/>
                <a:cs typeface="Tahoma" charset="0"/>
              </a:defRPr>
            </a:lvl1pPr>
          </a:lstStyle>
          <a:p>
            <a:r>
              <a:rPr lang="en-US" dirty="0"/>
              <a:t>FOLLOW @NACHC</a:t>
            </a:r>
            <a:endParaRPr lang="ru-RU" dirty="0"/>
          </a:p>
        </p:txBody>
      </p:sp>
      <p:pic>
        <p:nvPicPr>
          <p:cNvPr id="21" name="Picture 20">
            <a:extLst>
              <a:ext uri="{FF2B5EF4-FFF2-40B4-BE49-F238E27FC236}">
                <a16:creationId xmlns:a16="http://schemas.microsoft.com/office/drawing/2014/main" id="{5AF93FF6-C81A-EE4A-B044-DE19F7A6112D}"/>
              </a:ext>
            </a:extLst>
          </p:cNvPr>
          <p:cNvPicPr>
            <a:picLocks noChangeAspect="1"/>
          </p:cNvPicPr>
          <p:nvPr userDrawn="1"/>
        </p:nvPicPr>
        <p:blipFill>
          <a:blip r:embed="rId3"/>
          <a:stretch>
            <a:fillRect/>
          </a:stretch>
        </p:blipFill>
        <p:spPr>
          <a:xfrm>
            <a:off x="800225" y="1981200"/>
            <a:ext cx="635000" cy="635000"/>
          </a:xfrm>
          <a:prstGeom prst="rect">
            <a:avLst/>
          </a:prstGeom>
        </p:spPr>
      </p:pic>
      <p:pic>
        <p:nvPicPr>
          <p:cNvPr id="22" name="Picture 21">
            <a:extLst>
              <a:ext uri="{FF2B5EF4-FFF2-40B4-BE49-F238E27FC236}">
                <a16:creationId xmlns:a16="http://schemas.microsoft.com/office/drawing/2014/main" id="{2EF4C9FE-B04B-8A45-B12E-E68DC0480195}"/>
              </a:ext>
            </a:extLst>
          </p:cNvPr>
          <p:cNvPicPr>
            <a:picLocks noChangeAspect="1"/>
          </p:cNvPicPr>
          <p:nvPr userDrawn="1"/>
        </p:nvPicPr>
        <p:blipFill>
          <a:blip r:embed="rId4"/>
          <a:stretch>
            <a:fillRect/>
          </a:stretch>
        </p:blipFill>
        <p:spPr>
          <a:xfrm>
            <a:off x="800225" y="2779373"/>
            <a:ext cx="635000" cy="635000"/>
          </a:xfrm>
          <a:prstGeom prst="rect">
            <a:avLst/>
          </a:prstGeom>
        </p:spPr>
      </p:pic>
      <p:pic>
        <p:nvPicPr>
          <p:cNvPr id="23" name="Picture 22">
            <a:extLst>
              <a:ext uri="{FF2B5EF4-FFF2-40B4-BE49-F238E27FC236}">
                <a16:creationId xmlns:a16="http://schemas.microsoft.com/office/drawing/2014/main" id="{F0AD08E0-0415-644D-AB9E-AE901ECF8583}"/>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00225" y="3577546"/>
            <a:ext cx="635000" cy="635000"/>
          </a:xfrm>
          <a:prstGeom prst="rect">
            <a:avLst/>
          </a:prstGeom>
        </p:spPr>
      </p:pic>
      <p:pic>
        <p:nvPicPr>
          <p:cNvPr id="24" name="Picture 23">
            <a:extLst>
              <a:ext uri="{FF2B5EF4-FFF2-40B4-BE49-F238E27FC236}">
                <a16:creationId xmlns:a16="http://schemas.microsoft.com/office/drawing/2014/main" id="{B909BF28-4AD0-D840-AC7C-A647DCE32770}"/>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00225" y="4375719"/>
            <a:ext cx="635000" cy="635000"/>
          </a:xfrm>
          <a:prstGeom prst="rect">
            <a:avLst/>
          </a:prstGeom>
        </p:spPr>
      </p:pic>
      <p:sp>
        <p:nvSpPr>
          <p:cNvPr id="25" name="Рисунок 13">
            <a:extLst>
              <a:ext uri="{FF2B5EF4-FFF2-40B4-BE49-F238E27FC236}">
                <a16:creationId xmlns:a16="http://schemas.microsoft.com/office/drawing/2014/main" id="{37B4906E-054C-2C47-A6B8-EB9670A26A64}"/>
              </a:ext>
            </a:extLst>
          </p:cNvPr>
          <p:cNvSpPr>
            <a:spLocks noGrp="1"/>
          </p:cNvSpPr>
          <p:nvPr>
            <p:ph type="pic" sz="quarter" idx="29" hasCustomPrompt="1"/>
          </p:nvPr>
        </p:nvSpPr>
        <p:spPr>
          <a:xfrm>
            <a:off x="7840532" y="762000"/>
            <a:ext cx="2344456" cy="5257800"/>
          </a:xfrm>
          <a:custGeom>
            <a:avLst/>
            <a:gdLst>
              <a:gd name="connsiteX0" fmla="*/ 466924 w 4408266"/>
              <a:gd name="connsiteY0" fmla="*/ 0 h 9420405"/>
              <a:gd name="connsiteX1" fmla="*/ 1057794 w 4408266"/>
              <a:gd name="connsiteY1" fmla="*/ 0 h 9420405"/>
              <a:gd name="connsiteX2" fmla="*/ 1057794 w 4408266"/>
              <a:gd name="connsiteY2" fmla="*/ 111037 h 9420405"/>
              <a:gd name="connsiteX3" fmla="*/ 1248692 w 4408266"/>
              <a:gd name="connsiteY3" fmla="*/ 301936 h 9420405"/>
              <a:gd name="connsiteX4" fmla="*/ 3161000 w 4408266"/>
              <a:gd name="connsiteY4" fmla="*/ 301936 h 9420405"/>
              <a:gd name="connsiteX5" fmla="*/ 3351900 w 4408266"/>
              <a:gd name="connsiteY5" fmla="*/ 111037 h 9420405"/>
              <a:gd name="connsiteX6" fmla="*/ 3351900 w 4408266"/>
              <a:gd name="connsiteY6" fmla="*/ 0 h 9420405"/>
              <a:gd name="connsiteX7" fmla="*/ 3941342 w 4408266"/>
              <a:gd name="connsiteY7" fmla="*/ 0 h 9420405"/>
              <a:gd name="connsiteX8" fmla="*/ 4408266 w 4408266"/>
              <a:gd name="connsiteY8" fmla="*/ 466923 h 9420405"/>
              <a:gd name="connsiteX9" fmla="*/ 4408266 w 4408266"/>
              <a:gd name="connsiteY9" fmla="*/ 8953482 h 9420405"/>
              <a:gd name="connsiteX10" fmla="*/ 3941342 w 4408266"/>
              <a:gd name="connsiteY10" fmla="*/ 9420405 h 9420405"/>
              <a:gd name="connsiteX11" fmla="*/ 466924 w 4408266"/>
              <a:gd name="connsiteY11" fmla="*/ 9420405 h 9420405"/>
              <a:gd name="connsiteX12" fmla="*/ 0 w 4408266"/>
              <a:gd name="connsiteY12" fmla="*/ 8953482 h 9420405"/>
              <a:gd name="connsiteX13" fmla="*/ 0 w 4408266"/>
              <a:gd name="connsiteY13" fmla="*/ 466923 h 9420405"/>
              <a:gd name="connsiteX14" fmla="*/ 466924 w 4408266"/>
              <a:gd name="connsiteY14" fmla="*/ 0 h 942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08266" h="9420405">
                <a:moveTo>
                  <a:pt x="466924" y="0"/>
                </a:moveTo>
                <a:lnTo>
                  <a:pt x="1057794" y="0"/>
                </a:lnTo>
                <a:lnTo>
                  <a:pt x="1057794" y="111037"/>
                </a:lnTo>
                <a:cubicBezTo>
                  <a:pt x="1057794" y="216468"/>
                  <a:pt x="1143262" y="301936"/>
                  <a:pt x="1248692" y="301936"/>
                </a:cubicBezTo>
                <a:lnTo>
                  <a:pt x="3161000" y="301936"/>
                </a:lnTo>
                <a:cubicBezTo>
                  <a:pt x="3266430" y="301936"/>
                  <a:pt x="3351900" y="216468"/>
                  <a:pt x="3351900" y="111037"/>
                </a:cubicBezTo>
                <a:lnTo>
                  <a:pt x="3351900" y="0"/>
                </a:lnTo>
                <a:lnTo>
                  <a:pt x="3941342" y="0"/>
                </a:lnTo>
                <a:cubicBezTo>
                  <a:pt x="4199216" y="0"/>
                  <a:pt x="4408266" y="209049"/>
                  <a:pt x="4408266" y="466923"/>
                </a:cubicBezTo>
                <a:lnTo>
                  <a:pt x="4408266" y="8953482"/>
                </a:lnTo>
                <a:cubicBezTo>
                  <a:pt x="4408266" y="9211356"/>
                  <a:pt x="4199216" y="9420405"/>
                  <a:pt x="3941342" y="9420405"/>
                </a:cubicBezTo>
                <a:lnTo>
                  <a:pt x="466924" y="9420405"/>
                </a:lnTo>
                <a:cubicBezTo>
                  <a:pt x="209050" y="9420405"/>
                  <a:pt x="0" y="9211356"/>
                  <a:pt x="0" y="8953482"/>
                </a:cubicBezTo>
                <a:lnTo>
                  <a:pt x="0" y="466923"/>
                </a:lnTo>
                <a:cubicBezTo>
                  <a:pt x="0" y="209049"/>
                  <a:pt x="209050" y="0"/>
                  <a:pt x="466924" y="0"/>
                </a:cubicBezTo>
                <a:close/>
              </a:path>
            </a:pathLst>
          </a:custGeom>
          <a:blipFill>
            <a:blip r:embed="rId7" cstate="screen">
              <a:extLst>
                <a:ext uri="{28A0092B-C50C-407E-A947-70E740481C1C}">
                  <a14:useLocalDpi xmlns:a14="http://schemas.microsoft.com/office/drawing/2010/main"/>
                </a:ext>
              </a:extLst>
            </a:blip>
            <a:stretch>
              <a:fillRect t="354" b="354"/>
            </a:stretch>
          </a:blipFill>
          <a:ln>
            <a:noFill/>
          </a:ln>
          <a:effectLst/>
          <a:scene3d>
            <a:camera prst="perspectiveFront" fov="3900000">
              <a:rot lat="0" lon="900000" rev="0"/>
            </a:camera>
            <a:lightRig rig="threePt" dir="t"/>
          </a:scene3d>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en-US" sz="800" b="1">
                <a:solidFill>
                  <a:schemeClr val="lt1"/>
                </a:solidFill>
              </a:defRPr>
            </a:lvl1pPr>
          </a:lstStyle>
          <a:p>
            <a:pPr lvl="0" algn="ctr"/>
            <a:r>
              <a:rPr lang="en-US" dirty="0"/>
              <a:t>Click icon to add picture\</a:t>
            </a:r>
          </a:p>
        </p:txBody>
      </p:sp>
      <p:grpSp>
        <p:nvGrpSpPr>
          <p:cNvPr id="26" name="Group 25">
            <a:extLst>
              <a:ext uri="{FF2B5EF4-FFF2-40B4-BE49-F238E27FC236}">
                <a16:creationId xmlns:a16="http://schemas.microsoft.com/office/drawing/2014/main" id="{34EC84F8-B5F3-2A4C-A1F3-33BE98D57561}"/>
              </a:ext>
            </a:extLst>
          </p:cNvPr>
          <p:cNvGrpSpPr/>
          <p:nvPr userDrawn="1"/>
        </p:nvGrpSpPr>
        <p:grpSpPr>
          <a:xfrm>
            <a:off x="800225" y="5173892"/>
            <a:ext cx="635000" cy="635000"/>
            <a:chOff x="800225" y="5275418"/>
            <a:chExt cx="635000" cy="635000"/>
          </a:xfrm>
        </p:grpSpPr>
        <p:sp>
          <p:nvSpPr>
            <p:cNvPr id="27" name="Oval 26">
              <a:extLst>
                <a:ext uri="{FF2B5EF4-FFF2-40B4-BE49-F238E27FC236}">
                  <a16:creationId xmlns:a16="http://schemas.microsoft.com/office/drawing/2014/main" id="{8F9BFF8B-A3A5-1C4C-93C1-12E6697C6EBA}"/>
                </a:ext>
              </a:extLst>
            </p:cNvPr>
            <p:cNvSpPr/>
            <p:nvPr userDrawn="1"/>
          </p:nvSpPr>
          <p:spPr>
            <a:xfrm>
              <a:off x="800225" y="5275418"/>
              <a:ext cx="635000" cy="635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descr="A picture containing logo&#10;&#10;Description automatically generated">
              <a:extLst>
                <a:ext uri="{FF2B5EF4-FFF2-40B4-BE49-F238E27FC236}">
                  <a16:creationId xmlns:a16="http://schemas.microsoft.com/office/drawing/2014/main" id="{45530FF2-ADFB-FA46-9986-6A0E946670E8}"/>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l="-2173" t="-508"/>
            <a:stretch/>
          </p:blipFill>
          <p:spPr>
            <a:xfrm>
              <a:off x="898269" y="5442042"/>
              <a:ext cx="438912" cy="301752"/>
            </a:xfrm>
            <a:prstGeom prst="rect">
              <a:avLst/>
            </a:prstGeom>
          </p:spPr>
        </p:pic>
      </p:grpSp>
      <p:sp>
        <p:nvSpPr>
          <p:cNvPr id="29" name="TextBox 28">
            <a:extLst>
              <a:ext uri="{FF2B5EF4-FFF2-40B4-BE49-F238E27FC236}">
                <a16:creationId xmlns:a16="http://schemas.microsoft.com/office/drawing/2014/main" id="{4F4A8779-9173-8845-8BFE-94806F661BDF}"/>
              </a:ext>
            </a:extLst>
          </p:cNvPr>
          <p:cNvSpPr txBox="1"/>
          <p:nvPr userDrawn="1"/>
        </p:nvSpPr>
        <p:spPr>
          <a:xfrm>
            <a:off x="1638425" y="2016994"/>
            <a:ext cx="4544659" cy="523220"/>
          </a:xfrm>
          <a:prstGeom prst="rect">
            <a:avLst/>
          </a:prstGeom>
          <a:noFill/>
        </p:spPr>
        <p:txBody>
          <a:bodyPr wrap="square" rtlCol="0">
            <a:noAutofit/>
          </a:bodyPr>
          <a:lstStyle/>
          <a:p>
            <a:r>
              <a:rPr lang="en-US" sz="2800" dirty="0" err="1">
                <a:solidFill>
                  <a:schemeClr val="bg1"/>
                </a:solidFill>
              </a:rPr>
              <a:t>Twitter.com</a:t>
            </a:r>
            <a:r>
              <a:rPr lang="en-US" sz="2800" dirty="0">
                <a:solidFill>
                  <a:schemeClr val="bg1"/>
                </a:solidFill>
              </a:rPr>
              <a:t>/NACHC</a:t>
            </a:r>
          </a:p>
        </p:txBody>
      </p:sp>
      <p:sp>
        <p:nvSpPr>
          <p:cNvPr id="30" name="TextBox 29">
            <a:extLst>
              <a:ext uri="{FF2B5EF4-FFF2-40B4-BE49-F238E27FC236}">
                <a16:creationId xmlns:a16="http://schemas.microsoft.com/office/drawing/2014/main" id="{4E6DFDDA-4CA2-8B44-BB60-8691BAFB929D}"/>
              </a:ext>
            </a:extLst>
          </p:cNvPr>
          <p:cNvSpPr txBox="1"/>
          <p:nvPr userDrawn="1"/>
        </p:nvSpPr>
        <p:spPr>
          <a:xfrm>
            <a:off x="1638425" y="2819400"/>
            <a:ext cx="4544659" cy="523220"/>
          </a:xfrm>
          <a:prstGeom prst="rect">
            <a:avLst/>
          </a:prstGeom>
          <a:noFill/>
        </p:spPr>
        <p:txBody>
          <a:bodyPr wrap="square" rtlCol="0">
            <a:noAutofit/>
          </a:bodyPr>
          <a:lstStyle/>
          <a:p>
            <a:pPr marL="0" algn="l" defTabSz="914400" rtl="0" eaLnBrk="1" latinLnBrk="0" hangingPunct="1"/>
            <a:r>
              <a:rPr lang="en-US" sz="2800" kern="1200" dirty="0" err="1">
                <a:solidFill>
                  <a:schemeClr val="bg1"/>
                </a:solidFill>
                <a:latin typeface="+mn-lt"/>
                <a:ea typeface="+mn-ea"/>
                <a:cs typeface="+mn-cs"/>
              </a:rPr>
              <a:t>Facebook.com</a:t>
            </a:r>
            <a:r>
              <a:rPr lang="en-US" sz="2800" kern="1200" dirty="0">
                <a:solidFill>
                  <a:schemeClr val="bg1"/>
                </a:solidFill>
                <a:latin typeface="+mn-lt"/>
                <a:ea typeface="+mn-ea"/>
                <a:cs typeface="+mn-cs"/>
              </a:rPr>
              <a:t>/</a:t>
            </a:r>
            <a:r>
              <a:rPr lang="en-US" sz="2800" kern="1200" dirty="0" err="1">
                <a:solidFill>
                  <a:schemeClr val="bg1"/>
                </a:solidFill>
                <a:latin typeface="+mn-lt"/>
                <a:ea typeface="+mn-ea"/>
                <a:cs typeface="+mn-cs"/>
              </a:rPr>
              <a:t>nachc</a:t>
            </a:r>
            <a:endParaRPr lang="en-US" sz="2800" kern="1200" dirty="0">
              <a:solidFill>
                <a:schemeClr val="bg1"/>
              </a:solidFill>
              <a:latin typeface="+mn-lt"/>
              <a:ea typeface="+mn-ea"/>
              <a:cs typeface="+mn-cs"/>
            </a:endParaRPr>
          </a:p>
        </p:txBody>
      </p:sp>
      <p:sp>
        <p:nvSpPr>
          <p:cNvPr id="31" name="TextBox 30">
            <a:extLst>
              <a:ext uri="{FF2B5EF4-FFF2-40B4-BE49-F238E27FC236}">
                <a16:creationId xmlns:a16="http://schemas.microsoft.com/office/drawing/2014/main" id="{E6B3FDF8-F05D-CD4C-893A-5958A98CC6FE}"/>
              </a:ext>
            </a:extLst>
          </p:cNvPr>
          <p:cNvSpPr txBox="1"/>
          <p:nvPr userDrawn="1"/>
        </p:nvSpPr>
        <p:spPr>
          <a:xfrm>
            <a:off x="1638425" y="3642454"/>
            <a:ext cx="4544659" cy="523220"/>
          </a:xfrm>
          <a:prstGeom prst="rect">
            <a:avLst/>
          </a:prstGeom>
          <a:noFill/>
        </p:spPr>
        <p:txBody>
          <a:bodyPr wrap="square" rtlCol="0">
            <a:noAutofit/>
          </a:bodyPr>
          <a:lstStyle/>
          <a:p>
            <a:pPr marL="0" algn="l" defTabSz="914400" rtl="0" eaLnBrk="1" latinLnBrk="0" hangingPunct="1"/>
            <a:r>
              <a:rPr lang="en-US" sz="2800" kern="1200" dirty="0" err="1">
                <a:solidFill>
                  <a:schemeClr val="bg1"/>
                </a:solidFill>
                <a:latin typeface="+mn-lt"/>
                <a:ea typeface="+mn-ea"/>
                <a:cs typeface="+mn-cs"/>
              </a:rPr>
              <a:t>Instagram.com</a:t>
            </a:r>
            <a:r>
              <a:rPr lang="en-US" sz="2800" kern="1200" dirty="0">
                <a:solidFill>
                  <a:schemeClr val="bg1"/>
                </a:solidFill>
                <a:latin typeface="+mn-lt"/>
                <a:ea typeface="+mn-ea"/>
                <a:cs typeface="+mn-cs"/>
              </a:rPr>
              <a:t>/</a:t>
            </a:r>
            <a:r>
              <a:rPr lang="en-US" sz="2800" kern="1200" dirty="0" err="1">
                <a:solidFill>
                  <a:schemeClr val="bg1"/>
                </a:solidFill>
                <a:latin typeface="+mn-lt"/>
                <a:ea typeface="+mn-ea"/>
                <a:cs typeface="+mn-cs"/>
              </a:rPr>
              <a:t>nachc</a:t>
            </a:r>
            <a:endParaRPr lang="en-US" sz="2800" kern="1200" dirty="0">
              <a:solidFill>
                <a:schemeClr val="bg1"/>
              </a:solidFill>
              <a:latin typeface="+mn-lt"/>
              <a:ea typeface="+mn-ea"/>
              <a:cs typeface="+mn-cs"/>
            </a:endParaRPr>
          </a:p>
        </p:txBody>
      </p:sp>
      <p:sp>
        <p:nvSpPr>
          <p:cNvPr id="32" name="TextBox 31">
            <a:extLst>
              <a:ext uri="{FF2B5EF4-FFF2-40B4-BE49-F238E27FC236}">
                <a16:creationId xmlns:a16="http://schemas.microsoft.com/office/drawing/2014/main" id="{26D334A7-1153-E049-8D8B-BEB7021127E1}"/>
              </a:ext>
            </a:extLst>
          </p:cNvPr>
          <p:cNvSpPr txBox="1"/>
          <p:nvPr userDrawn="1"/>
        </p:nvSpPr>
        <p:spPr>
          <a:xfrm>
            <a:off x="1638425" y="4480654"/>
            <a:ext cx="4544659" cy="52322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kern="1200" dirty="0" err="1">
                <a:solidFill>
                  <a:schemeClr val="bg1"/>
                </a:solidFill>
                <a:latin typeface="+mn-lt"/>
                <a:ea typeface="+mn-ea"/>
                <a:cs typeface="+mn-cs"/>
              </a:rPr>
              <a:t>Linkedin.com</a:t>
            </a:r>
            <a:r>
              <a:rPr lang="en-US" sz="2800" kern="1200" dirty="0">
                <a:solidFill>
                  <a:schemeClr val="bg1"/>
                </a:solidFill>
                <a:latin typeface="+mn-lt"/>
                <a:ea typeface="+mn-ea"/>
                <a:cs typeface="+mn-cs"/>
              </a:rPr>
              <a:t>/company/</a:t>
            </a:r>
            <a:r>
              <a:rPr lang="en-US" sz="2800" kern="1200" dirty="0" err="1">
                <a:solidFill>
                  <a:schemeClr val="bg1"/>
                </a:solidFill>
                <a:latin typeface="+mn-lt"/>
                <a:ea typeface="+mn-ea"/>
                <a:cs typeface="+mn-cs"/>
              </a:rPr>
              <a:t>nachc</a:t>
            </a:r>
            <a:endParaRPr lang="en-US" sz="2800" kern="1200" dirty="0">
              <a:solidFill>
                <a:schemeClr val="bg1"/>
              </a:solidFill>
              <a:latin typeface="+mn-lt"/>
              <a:ea typeface="+mn-ea"/>
              <a:cs typeface="+mn-cs"/>
            </a:endParaRPr>
          </a:p>
        </p:txBody>
      </p:sp>
      <p:sp>
        <p:nvSpPr>
          <p:cNvPr id="33" name="TextBox 32">
            <a:extLst>
              <a:ext uri="{FF2B5EF4-FFF2-40B4-BE49-F238E27FC236}">
                <a16:creationId xmlns:a16="http://schemas.microsoft.com/office/drawing/2014/main" id="{A43E07A4-E2A8-DF46-BF23-840725EB7335}"/>
              </a:ext>
            </a:extLst>
          </p:cNvPr>
          <p:cNvSpPr txBox="1"/>
          <p:nvPr userDrawn="1"/>
        </p:nvSpPr>
        <p:spPr>
          <a:xfrm>
            <a:off x="1638425" y="5079527"/>
            <a:ext cx="4953000" cy="671851"/>
          </a:xfrm>
          <a:prstGeom prst="rect">
            <a:avLst/>
          </a:prstGeom>
          <a:noFill/>
        </p:spPr>
        <p:txBody>
          <a:bodyPr wrap="square" rtlCol="0">
            <a:noAutofit/>
          </a:bodyPr>
          <a:lstStyle/>
          <a:p>
            <a:pPr marL="228600" lvl="0" indent="-228600">
              <a:lnSpc>
                <a:spcPct val="150000"/>
              </a:lnSpc>
            </a:pPr>
            <a:r>
              <a:rPr lang="en-US" sz="2800" kern="1200" dirty="0" err="1">
                <a:solidFill>
                  <a:schemeClr val="bg1"/>
                </a:solidFill>
                <a:latin typeface="+mn-lt"/>
                <a:ea typeface="+mn-ea"/>
                <a:cs typeface="+mn-cs"/>
              </a:rPr>
              <a:t>YouTube.com</a:t>
            </a:r>
            <a:r>
              <a:rPr lang="en-US" sz="2800" kern="1200" dirty="0">
                <a:solidFill>
                  <a:schemeClr val="bg1"/>
                </a:solidFill>
                <a:latin typeface="+mn-lt"/>
                <a:ea typeface="+mn-ea"/>
                <a:cs typeface="+mn-cs"/>
              </a:rPr>
              <a:t>/user/</a:t>
            </a:r>
            <a:r>
              <a:rPr lang="en-US" sz="2800" kern="1200" dirty="0" err="1">
                <a:solidFill>
                  <a:schemeClr val="bg1"/>
                </a:solidFill>
                <a:latin typeface="+mn-lt"/>
                <a:ea typeface="+mn-ea"/>
                <a:cs typeface="+mn-cs"/>
              </a:rPr>
              <a:t>nachcmedia</a:t>
            </a:r>
            <a:endParaRPr lang="en-US" sz="2800" dirty="0"/>
          </a:p>
        </p:txBody>
      </p:sp>
      <p:sp>
        <p:nvSpPr>
          <p:cNvPr id="7" name="Oval 6">
            <a:extLst>
              <a:ext uri="{FF2B5EF4-FFF2-40B4-BE49-F238E27FC236}">
                <a16:creationId xmlns:a16="http://schemas.microsoft.com/office/drawing/2014/main" id="{A888F67E-261E-8C46-8489-CAA1E3B3D235}"/>
              </a:ext>
            </a:extLst>
          </p:cNvPr>
          <p:cNvSpPr/>
          <p:nvPr userDrawn="1"/>
        </p:nvSpPr>
        <p:spPr>
          <a:xfrm>
            <a:off x="785219" y="1981200"/>
            <a:ext cx="650006" cy="650006"/>
          </a:xfrm>
          <a:prstGeom prst="ellipse">
            <a:avLst/>
          </a:prstGeom>
          <a:noFill/>
          <a:ln w="34925">
            <a:solidFill>
              <a:srgbClr val="F593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D2B828BC-D34E-0345-866D-180B782A312C}"/>
              </a:ext>
            </a:extLst>
          </p:cNvPr>
          <p:cNvSpPr/>
          <p:nvPr userDrawn="1"/>
        </p:nvSpPr>
        <p:spPr>
          <a:xfrm>
            <a:off x="793101" y="2761593"/>
            <a:ext cx="650006" cy="650006"/>
          </a:xfrm>
          <a:prstGeom prst="ellipse">
            <a:avLst/>
          </a:prstGeom>
          <a:noFill/>
          <a:ln w="34925">
            <a:solidFill>
              <a:srgbClr val="F593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F4006D5B-3141-AD47-937C-604A0CD5B65E}"/>
              </a:ext>
            </a:extLst>
          </p:cNvPr>
          <p:cNvSpPr/>
          <p:nvPr userDrawn="1"/>
        </p:nvSpPr>
        <p:spPr>
          <a:xfrm>
            <a:off x="784788" y="3567927"/>
            <a:ext cx="650006" cy="650006"/>
          </a:xfrm>
          <a:prstGeom prst="ellipse">
            <a:avLst/>
          </a:prstGeom>
          <a:noFill/>
          <a:ln w="34925">
            <a:solidFill>
              <a:srgbClr val="F593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7FA55786-C2AC-254F-8B44-970CB24B9319}"/>
              </a:ext>
            </a:extLst>
          </p:cNvPr>
          <p:cNvSpPr/>
          <p:nvPr userDrawn="1"/>
        </p:nvSpPr>
        <p:spPr>
          <a:xfrm>
            <a:off x="793101" y="4365949"/>
            <a:ext cx="650006" cy="650006"/>
          </a:xfrm>
          <a:prstGeom prst="ellipse">
            <a:avLst/>
          </a:prstGeom>
          <a:noFill/>
          <a:ln w="34925">
            <a:solidFill>
              <a:srgbClr val="F593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299CE4AF-3973-1142-B18E-EB87A78F4AB5}"/>
              </a:ext>
            </a:extLst>
          </p:cNvPr>
          <p:cNvSpPr/>
          <p:nvPr userDrawn="1"/>
        </p:nvSpPr>
        <p:spPr>
          <a:xfrm>
            <a:off x="793101" y="5163970"/>
            <a:ext cx="650006" cy="650006"/>
          </a:xfrm>
          <a:prstGeom prst="ellipse">
            <a:avLst/>
          </a:prstGeom>
          <a:noFill/>
          <a:ln w="34925">
            <a:solidFill>
              <a:srgbClr val="F593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43221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4D8B08C-8BBE-3A41-B198-737FC6A37B80}"/>
              </a:ext>
            </a:extLst>
          </p:cNvPr>
          <p:cNvSpPr>
            <a:spLocks noGrp="1"/>
          </p:cNvSpPr>
          <p:nvPr>
            <p:ph type="ftr" sz="quarter" idx="10"/>
          </p:nvPr>
        </p:nvSpPr>
        <p:spPr/>
        <p:txBody>
          <a:bodyPr/>
          <a:lstStyle/>
          <a:p>
            <a:r>
              <a:rPr lang="en-US"/>
              <a:t>www.nachc.org</a:t>
            </a:r>
            <a:endParaRPr lang="en-US" dirty="0"/>
          </a:p>
        </p:txBody>
      </p:sp>
      <p:sp>
        <p:nvSpPr>
          <p:cNvPr id="4" name="Slide Number Placeholder 3">
            <a:extLst>
              <a:ext uri="{FF2B5EF4-FFF2-40B4-BE49-F238E27FC236}">
                <a16:creationId xmlns:a16="http://schemas.microsoft.com/office/drawing/2014/main" id="{D2B7717A-A728-E345-B0F9-DED82474B48D}"/>
              </a:ext>
            </a:extLst>
          </p:cNvPr>
          <p:cNvSpPr>
            <a:spLocks noGrp="1"/>
          </p:cNvSpPr>
          <p:nvPr>
            <p:ph type="sldNum" sz="quarter" idx="11"/>
          </p:nvPr>
        </p:nvSpPr>
        <p:spPr/>
        <p:txBody>
          <a:bodyPr/>
          <a:lstStyle/>
          <a:p>
            <a:r>
              <a:rPr lang="en-US">
                <a:solidFill>
                  <a:schemeClr val="accent1"/>
                </a:solidFill>
              </a:rPr>
              <a:t>|</a:t>
            </a:r>
            <a:r>
              <a:rPr lang="en-US"/>
              <a:t> </a:t>
            </a:r>
            <a:fld id="{E1AB07C4-F4AD-C942-BAEA-67B4CA5A8891}" type="slidenum">
              <a:rPr lang="en-US" smtClean="0">
                <a:solidFill>
                  <a:schemeClr val="tx2"/>
                </a:solidFill>
              </a:rPr>
              <a:pPr/>
              <a:t>‹#›</a:t>
            </a:fld>
            <a:endParaRPr lang="en-US" dirty="0">
              <a:solidFill>
                <a:schemeClr val="tx2"/>
              </a:solidFill>
            </a:endParaRPr>
          </a:p>
        </p:txBody>
      </p:sp>
      <p:sp>
        <p:nvSpPr>
          <p:cNvPr id="5" name="Title 3">
            <a:extLst>
              <a:ext uri="{FF2B5EF4-FFF2-40B4-BE49-F238E27FC236}">
                <a16:creationId xmlns:a16="http://schemas.microsoft.com/office/drawing/2014/main" id="{75D56150-51D4-894F-9EC5-9E79927D2732}"/>
              </a:ext>
            </a:extLst>
          </p:cNvPr>
          <p:cNvSpPr>
            <a:spLocks noGrp="1"/>
          </p:cNvSpPr>
          <p:nvPr>
            <p:ph type="title"/>
          </p:nvPr>
        </p:nvSpPr>
        <p:spPr>
          <a:xfrm>
            <a:off x="530235" y="612648"/>
            <a:ext cx="10896600" cy="606552"/>
          </a:xfrm>
          <a:prstGeom prst="rect">
            <a:avLst/>
          </a:prstGeom>
        </p:spPr>
        <p:txBody>
          <a:bodyPr/>
          <a:lstStyle/>
          <a:p>
            <a:r>
              <a:rPr lang="en-US"/>
              <a:t>Click to edit Master title style</a:t>
            </a:r>
            <a:endParaRPr lang="en-US" dirty="0"/>
          </a:p>
        </p:txBody>
      </p:sp>
      <p:sp>
        <p:nvSpPr>
          <p:cNvPr id="6" name="Text Placeholder 4">
            <a:extLst>
              <a:ext uri="{FF2B5EF4-FFF2-40B4-BE49-F238E27FC236}">
                <a16:creationId xmlns:a16="http://schemas.microsoft.com/office/drawing/2014/main" id="{7F4F5B23-7A74-154E-A401-E129E03EE6AE}"/>
              </a:ext>
            </a:extLst>
          </p:cNvPr>
          <p:cNvSpPr>
            <a:spLocks noGrp="1"/>
          </p:cNvSpPr>
          <p:nvPr>
            <p:ph type="body" sz="quarter" idx="27"/>
          </p:nvPr>
        </p:nvSpPr>
        <p:spPr>
          <a:xfrm>
            <a:off x="530235" y="1250950"/>
            <a:ext cx="7362825" cy="533400"/>
          </a:xfrm>
          <a:prstGeom prst="rect">
            <a:avLst/>
          </a:prstGeom>
        </p:spPr>
        <p:txBody>
          <a:bodyPr>
            <a:normAutofit/>
          </a:bodyPr>
          <a:lstStyle/>
          <a:p>
            <a:pPr marL="0" lvl="0" indent="0">
              <a:buNone/>
            </a:pPr>
            <a:r>
              <a:rPr lang="en-US" sz="1600"/>
              <a:t>Click to edit Master text styles</a:t>
            </a:r>
          </a:p>
        </p:txBody>
      </p:sp>
      <p:grpSp>
        <p:nvGrpSpPr>
          <p:cNvPr id="7" name="Group 6">
            <a:extLst>
              <a:ext uri="{FF2B5EF4-FFF2-40B4-BE49-F238E27FC236}">
                <a16:creationId xmlns:a16="http://schemas.microsoft.com/office/drawing/2014/main" id="{C404B1C6-C6F9-0445-B3B5-1106CA870A18}"/>
              </a:ext>
            </a:extLst>
          </p:cNvPr>
          <p:cNvGrpSpPr>
            <a:grpSpLocks noChangeAspect="1"/>
          </p:cNvGrpSpPr>
          <p:nvPr userDrawn="1"/>
        </p:nvGrpSpPr>
        <p:grpSpPr>
          <a:xfrm>
            <a:off x="530234" y="2117088"/>
            <a:ext cx="11035398" cy="3011232"/>
            <a:chOff x="641511" y="1922018"/>
            <a:chExt cx="10278344" cy="2804655"/>
          </a:xfrm>
        </p:grpSpPr>
        <p:pic>
          <p:nvPicPr>
            <p:cNvPr id="8" name="Picture 7">
              <a:extLst>
                <a:ext uri="{FF2B5EF4-FFF2-40B4-BE49-F238E27FC236}">
                  <a16:creationId xmlns:a16="http://schemas.microsoft.com/office/drawing/2014/main" id="{688DA81E-8390-234C-ADF2-C4A684BAE0B3}"/>
                </a:ext>
              </a:extLst>
            </p:cNvPr>
            <p:cNvPicPr>
              <a:picLocks noChangeAspect="1"/>
            </p:cNvPicPr>
            <p:nvPr/>
          </p:nvPicPr>
          <p:blipFill>
            <a:blip r:embed="rId2"/>
            <a:stretch>
              <a:fillRect/>
            </a:stretch>
          </p:blipFill>
          <p:spPr>
            <a:xfrm>
              <a:off x="1704312" y="1929828"/>
              <a:ext cx="854342" cy="854342"/>
            </a:xfrm>
            <a:prstGeom prst="rect">
              <a:avLst/>
            </a:prstGeom>
          </p:spPr>
        </p:pic>
        <p:pic>
          <p:nvPicPr>
            <p:cNvPr id="9" name="Picture 8">
              <a:extLst>
                <a:ext uri="{FF2B5EF4-FFF2-40B4-BE49-F238E27FC236}">
                  <a16:creationId xmlns:a16="http://schemas.microsoft.com/office/drawing/2014/main" id="{4F31AA17-2E47-E14B-B9B6-98626326D68D}"/>
                </a:ext>
              </a:extLst>
            </p:cNvPr>
            <p:cNvPicPr>
              <a:picLocks noChangeAspect="1"/>
            </p:cNvPicPr>
            <p:nvPr/>
          </p:nvPicPr>
          <p:blipFill>
            <a:blip r:embed="rId3"/>
            <a:stretch>
              <a:fillRect/>
            </a:stretch>
          </p:blipFill>
          <p:spPr>
            <a:xfrm>
              <a:off x="646411" y="3870218"/>
              <a:ext cx="854855" cy="854855"/>
            </a:xfrm>
            <a:prstGeom prst="rect">
              <a:avLst/>
            </a:prstGeom>
          </p:spPr>
        </p:pic>
        <p:pic>
          <p:nvPicPr>
            <p:cNvPr id="10" name="Picture 9">
              <a:extLst>
                <a:ext uri="{FF2B5EF4-FFF2-40B4-BE49-F238E27FC236}">
                  <a16:creationId xmlns:a16="http://schemas.microsoft.com/office/drawing/2014/main" id="{E7528F2A-D1CF-4342-9C54-AD878743DAB2}"/>
                </a:ext>
              </a:extLst>
            </p:cNvPr>
            <p:cNvPicPr>
              <a:picLocks noChangeAspect="1"/>
            </p:cNvPicPr>
            <p:nvPr/>
          </p:nvPicPr>
          <p:blipFill>
            <a:blip r:embed="rId4"/>
            <a:stretch>
              <a:fillRect/>
            </a:stretch>
          </p:blipFill>
          <p:spPr>
            <a:xfrm>
              <a:off x="641511" y="1924672"/>
              <a:ext cx="864655" cy="864655"/>
            </a:xfrm>
            <a:prstGeom prst="rect">
              <a:avLst/>
            </a:prstGeom>
          </p:spPr>
        </p:pic>
        <p:pic>
          <p:nvPicPr>
            <p:cNvPr id="11" name="Picture 10">
              <a:extLst>
                <a:ext uri="{FF2B5EF4-FFF2-40B4-BE49-F238E27FC236}">
                  <a16:creationId xmlns:a16="http://schemas.microsoft.com/office/drawing/2014/main" id="{4014451C-C188-2840-AABF-883A5C6E7379}"/>
                </a:ext>
              </a:extLst>
            </p:cNvPr>
            <p:cNvPicPr>
              <a:picLocks noChangeAspect="1"/>
            </p:cNvPicPr>
            <p:nvPr/>
          </p:nvPicPr>
          <p:blipFill>
            <a:blip r:embed="rId5"/>
            <a:stretch>
              <a:fillRect/>
            </a:stretch>
          </p:blipFill>
          <p:spPr>
            <a:xfrm>
              <a:off x="9023441" y="1936557"/>
              <a:ext cx="848267" cy="848267"/>
            </a:xfrm>
            <a:prstGeom prst="rect">
              <a:avLst/>
            </a:prstGeom>
          </p:spPr>
        </p:pic>
        <p:pic>
          <p:nvPicPr>
            <p:cNvPr id="12" name="Picture 11">
              <a:extLst>
                <a:ext uri="{FF2B5EF4-FFF2-40B4-BE49-F238E27FC236}">
                  <a16:creationId xmlns:a16="http://schemas.microsoft.com/office/drawing/2014/main" id="{4148A427-C121-8E40-9543-1A0468C0CBCF}"/>
                </a:ext>
              </a:extLst>
            </p:cNvPr>
            <p:cNvPicPr>
              <a:picLocks noChangeAspect="1"/>
            </p:cNvPicPr>
            <p:nvPr/>
          </p:nvPicPr>
          <p:blipFill>
            <a:blip r:embed="rId6"/>
            <a:stretch>
              <a:fillRect/>
            </a:stretch>
          </p:blipFill>
          <p:spPr>
            <a:xfrm>
              <a:off x="1700810" y="2908434"/>
              <a:ext cx="845707" cy="845707"/>
            </a:xfrm>
            <a:prstGeom prst="rect">
              <a:avLst/>
            </a:prstGeom>
          </p:spPr>
        </p:pic>
        <p:pic>
          <p:nvPicPr>
            <p:cNvPr id="13" name="Picture 12">
              <a:extLst>
                <a:ext uri="{FF2B5EF4-FFF2-40B4-BE49-F238E27FC236}">
                  <a16:creationId xmlns:a16="http://schemas.microsoft.com/office/drawing/2014/main" id="{3C1DEBD0-CF2C-1343-A077-BFB26B84DA30}"/>
                </a:ext>
              </a:extLst>
            </p:cNvPr>
            <p:cNvPicPr>
              <a:picLocks noChangeAspect="1"/>
            </p:cNvPicPr>
            <p:nvPr/>
          </p:nvPicPr>
          <p:blipFill>
            <a:blip r:embed="rId7"/>
            <a:stretch>
              <a:fillRect/>
            </a:stretch>
          </p:blipFill>
          <p:spPr>
            <a:xfrm>
              <a:off x="1695552" y="3869980"/>
              <a:ext cx="855331" cy="855331"/>
            </a:xfrm>
            <a:prstGeom prst="rect">
              <a:avLst/>
            </a:prstGeom>
          </p:spPr>
        </p:pic>
        <p:pic>
          <p:nvPicPr>
            <p:cNvPr id="14" name="Picture 13">
              <a:extLst>
                <a:ext uri="{FF2B5EF4-FFF2-40B4-BE49-F238E27FC236}">
                  <a16:creationId xmlns:a16="http://schemas.microsoft.com/office/drawing/2014/main" id="{6CCE57B6-D010-7949-89E9-8E2B1E32D983}"/>
                </a:ext>
              </a:extLst>
            </p:cNvPr>
            <p:cNvPicPr>
              <a:picLocks noChangeAspect="1"/>
            </p:cNvPicPr>
            <p:nvPr/>
          </p:nvPicPr>
          <p:blipFill>
            <a:blip r:embed="rId8"/>
            <a:stretch>
              <a:fillRect/>
            </a:stretch>
          </p:blipFill>
          <p:spPr>
            <a:xfrm>
              <a:off x="9018313" y="2870695"/>
              <a:ext cx="853395" cy="853395"/>
            </a:xfrm>
            <a:prstGeom prst="rect">
              <a:avLst/>
            </a:prstGeom>
          </p:spPr>
        </p:pic>
        <p:pic>
          <p:nvPicPr>
            <p:cNvPr id="15" name="Picture 14">
              <a:extLst>
                <a:ext uri="{FF2B5EF4-FFF2-40B4-BE49-F238E27FC236}">
                  <a16:creationId xmlns:a16="http://schemas.microsoft.com/office/drawing/2014/main" id="{E0C72FF6-3FBC-A34B-8876-7942518FB391}"/>
                </a:ext>
              </a:extLst>
            </p:cNvPr>
            <p:cNvPicPr>
              <a:picLocks noChangeAspect="1"/>
            </p:cNvPicPr>
            <p:nvPr/>
          </p:nvPicPr>
          <p:blipFill>
            <a:blip r:embed="rId9"/>
            <a:stretch>
              <a:fillRect/>
            </a:stretch>
          </p:blipFill>
          <p:spPr>
            <a:xfrm>
              <a:off x="645130" y="2902578"/>
              <a:ext cx="857417" cy="857417"/>
            </a:xfrm>
            <a:prstGeom prst="rect">
              <a:avLst/>
            </a:prstGeom>
          </p:spPr>
        </p:pic>
        <p:pic>
          <p:nvPicPr>
            <p:cNvPr id="16" name="Picture 15">
              <a:extLst>
                <a:ext uri="{FF2B5EF4-FFF2-40B4-BE49-F238E27FC236}">
                  <a16:creationId xmlns:a16="http://schemas.microsoft.com/office/drawing/2014/main" id="{800451E4-3F73-D742-ABF6-6A4276DB442F}"/>
                </a:ext>
              </a:extLst>
            </p:cNvPr>
            <p:cNvPicPr>
              <a:picLocks noChangeAspect="1"/>
            </p:cNvPicPr>
            <p:nvPr/>
          </p:nvPicPr>
          <p:blipFill>
            <a:blip r:embed="rId10"/>
            <a:stretch>
              <a:fillRect/>
            </a:stretch>
          </p:blipFill>
          <p:spPr>
            <a:xfrm>
              <a:off x="10085310" y="3870568"/>
              <a:ext cx="832494" cy="832494"/>
            </a:xfrm>
            <a:prstGeom prst="rect">
              <a:avLst/>
            </a:prstGeom>
          </p:spPr>
        </p:pic>
        <p:pic>
          <p:nvPicPr>
            <p:cNvPr id="17" name="Picture 16">
              <a:extLst>
                <a:ext uri="{FF2B5EF4-FFF2-40B4-BE49-F238E27FC236}">
                  <a16:creationId xmlns:a16="http://schemas.microsoft.com/office/drawing/2014/main" id="{31FC3E82-C67D-6F4F-9BE1-7C2BEFAC1BA9}"/>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756801" y="1922018"/>
              <a:ext cx="869963" cy="869963"/>
            </a:xfrm>
            <a:prstGeom prst="rect">
              <a:avLst/>
            </a:prstGeom>
          </p:spPr>
        </p:pic>
        <p:pic>
          <p:nvPicPr>
            <p:cNvPr id="18" name="Picture 17">
              <a:extLst>
                <a:ext uri="{FF2B5EF4-FFF2-40B4-BE49-F238E27FC236}">
                  <a16:creationId xmlns:a16="http://schemas.microsoft.com/office/drawing/2014/main" id="{E214DD2B-8AFF-384E-A252-4430CD4C5E32}"/>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745170" y="3868619"/>
              <a:ext cx="858054" cy="858054"/>
            </a:xfrm>
            <a:prstGeom prst="rect">
              <a:avLst/>
            </a:prstGeom>
          </p:spPr>
        </p:pic>
        <p:pic>
          <p:nvPicPr>
            <p:cNvPr id="19" name="Picture 18">
              <a:extLst>
                <a:ext uri="{FF2B5EF4-FFF2-40B4-BE49-F238E27FC236}">
                  <a16:creationId xmlns:a16="http://schemas.microsoft.com/office/drawing/2014/main" id="{DD9BA643-DB50-AA4C-8C57-5ABDF1E580B1}"/>
                </a:ext>
              </a:extLst>
            </p:cNvPr>
            <p:cNvPicPr>
              <a:picLocks noChangeAspect="1"/>
            </p:cNvPicPr>
            <p:nvPr/>
          </p:nvPicPr>
          <p:blipFill>
            <a:blip r:embed="rId13"/>
            <a:stretch>
              <a:fillRect/>
            </a:stretch>
          </p:blipFill>
          <p:spPr>
            <a:xfrm>
              <a:off x="2744779" y="2904590"/>
              <a:ext cx="853395" cy="853395"/>
            </a:xfrm>
            <a:prstGeom prst="rect">
              <a:avLst/>
            </a:prstGeom>
          </p:spPr>
        </p:pic>
        <p:pic>
          <p:nvPicPr>
            <p:cNvPr id="20" name="Picture 19">
              <a:extLst>
                <a:ext uri="{FF2B5EF4-FFF2-40B4-BE49-F238E27FC236}">
                  <a16:creationId xmlns:a16="http://schemas.microsoft.com/office/drawing/2014/main" id="{D1F2A804-3ACB-7044-84D8-A162A7DC4745}"/>
                </a:ext>
              </a:extLst>
            </p:cNvPr>
            <p:cNvPicPr>
              <a:picLocks noChangeAspect="1"/>
            </p:cNvPicPr>
            <p:nvPr/>
          </p:nvPicPr>
          <p:blipFill>
            <a:blip r:embed="rId14"/>
            <a:stretch>
              <a:fillRect/>
            </a:stretch>
          </p:blipFill>
          <p:spPr>
            <a:xfrm>
              <a:off x="9029486" y="3837627"/>
              <a:ext cx="848269" cy="848269"/>
            </a:xfrm>
            <a:prstGeom prst="rect">
              <a:avLst/>
            </a:prstGeom>
          </p:spPr>
        </p:pic>
        <p:pic>
          <p:nvPicPr>
            <p:cNvPr id="21" name="Picture 20">
              <a:extLst>
                <a:ext uri="{FF2B5EF4-FFF2-40B4-BE49-F238E27FC236}">
                  <a16:creationId xmlns:a16="http://schemas.microsoft.com/office/drawing/2014/main" id="{0B424EC6-6FF0-9541-911A-C4E2FA12651C}"/>
                </a:ext>
              </a:extLst>
            </p:cNvPr>
            <p:cNvPicPr>
              <a:picLocks noChangeAspect="1"/>
            </p:cNvPicPr>
            <p:nvPr/>
          </p:nvPicPr>
          <p:blipFill>
            <a:blip r:embed="rId15"/>
            <a:stretch>
              <a:fillRect/>
            </a:stretch>
          </p:blipFill>
          <p:spPr>
            <a:xfrm>
              <a:off x="8001000" y="1944852"/>
              <a:ext cx="824295" cy="824295"/>
            </a:xfrm>
            <a:prstGeom prst="rect">
              <a:avLst/>
            </a:prstGeom>
          </p:spPr>
        </p:pic>
        <p:pic>
          <p:nvPicPr>
            <p:cNvPr id="22" name="Picture 21">
              <a:extLst>
                <a:ext uri="{FF2B5EF4-FFF2-40B4-BE49-F238E27FC236}">
                  <a16:creationId xmlns:a16="http://schemas.microsoft.com/office/drawing/2014/main" id="{14F5F509-C6C3-B847-AEE8-B41AEE6240AD}"/>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3824910" y="1926572"/>
              <a:ext cx="860854" cy="860854"/>
            </a:xfrm>
            <a:prstGeom prst="rect">
              <a:avLst/>
            </a:prstGeom>
          </p:spPr>
        </p:pic>
        <p:pic>
          <p:nvPicPr>
            <p:cNvPr id="23" name="Picture 22">
              <a:extLst>
                <a:ext uri="{FF2B5EF4-FFF2-40B4-BE49-F238E27FC236}">
                  <a16:creationId xmlns:a16="http://schemas.microsoft.com/office/drawing/2014/main" id="{3396D77F-8F74-0A44-9113-A6F7C0E328BA}"/>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3796437" y="2899640"/>
              <a:ext cx="863295" cy="863295"/>
            </a:xfrm>
            <a:prstGeom prst="rect">
              <a:avLst/>
            </a:prstGeom>
          </p:spPr>
        </p:pic>
        <p:pic>
          <p:nvPicPr>
            <p:cNvPr id="24" name="Picture 23">
              <a:extLst>
                <a:ext uri="{FF2B5EF4-FFF2-40B4-BE49-F238E27FC236}">
                  <a16:creationId xmlns:a16="http://schemas.microsoft.com/office/drawing/2014/main" id="{0F39454E-6E0E-7942-892A-4343AB602FAB}"/>
                </a:ext>
              </a:extLst>
            </p:cNvPr>
            <p:cNvPicPr>
              <a:picLocks noChangeAspect="1"/>
            </p:cNvPicPr>
            <p:nvPr/>
          </p:nvPicPr>
          <p:blipFill>
            <a:blip r:embed="rId18"/>
            <a:stretch>
              <a:fillRect/>
            </a:stretch>
          </p:blipFill>
          <p:spPr>
            <a:xfrm>
              <a:off x="3797510" y="3870218"/>
              <a:ext cx="854855" cy="854855"/>
            </a:xfrm>
            <a:prstGeom prst="rect">
              <a:avLst/>
            </a:prstGeom>
          </p:spPr>
        </p:pic>
        <p:pic>
          <p:nvPicPr>
            <p:cNvPr id="25" name="Picture 24">
              <a:extLst>
                <a:ext uri="{FF2B5EF4-FFF2-40B4-BE49-F238E27FC236}">
                  <a16:creationId xmlns:a16="http://schemas.microsoft.com/office/drawing/2014/main" id="{8F47173A-A36A-094C-BAFE-BA22E08B5A99}"/>
                </a:ext>
              </a:extLst>
            </p:cNvPr>
            <p:cNvPicPr>
              <a:picLocks noChangeAspect="1"/>
            </p:cNvPicPr>
            <p:nvPr/>
          </p:nvPicPr>
          <p:blipFill>
            <a:blip r:embed="rId19"/>
            <a:stretch>
              <a:fillRect/>
            </a:stretch>
          </p:blipFill>
          <p:spPr>
            <a:xfrm>
              <a:off x="10069854" y="1922018"/>
              <a:ext cx="850001" cy="850001"/>
            </a:xfrm>
            <a:prstGeom prst="rect">
              <a:avLst/>
            </a:prstGeom>
          </p:spPr>
        </p:pic>
        <p:pic>
          <p:nvPicPr>
            <p:cNvPr id="26" name="Picture 25">
              <a:extLst>
                <a:ext uri="{FF2B5EF4-FFF2-40B4-BE49-F238E27FC236}">
                  <a16:creationId xmlns:a16="http://schemas.microsoft.com/office/drawing/2014/main" id="{5AA7475D-3456-9D42-86F0-BF9EF47CE66F}"/>
                </a:ext>
              </a:extLst>
            </p:cNvPr>
            <p:cNvPicPr>
              <a:picLocks noChangeAspect="1"/>
            </p:cNvPicPr>
            <p:nvPr/>
          </p:nvPicPr>
          <p:blipFill>
            <a:blip r:embed="rId20"/>
            <a:stretch>
              <a:fillRect/>
            </a:stretch>
          </p:blipFill>
          <p:spPr>
            <a:xfrm>
              <a:off x="7994498" y="2912637"/>
              <a:ext cx="837301" cy="837301"/>
            </a:xfrm>
            <a:prstGeom prst="rect">
              <a:avLst/>
            </a:prstGeom>
          </p:spPr>
        </p:pic>
        <p:pic>
          <p:nvPicPr>
            <p:cNvPr id="27" name="Picture 26">
              <a:extLst>
                <a:ext uri="{FF2B5EF4-FFF2-40B4-BE49-F238E27FC236}">
                  <a16:creationId xmlns:a16="http://schemas.microsoft.com/office/drawing/2014/main" id="{DF70DCCA-A2B5-8347-898D-C4203262FA5C}"/>
                </a:ext>
              </a:extLst>
            </p:cNvPr>
            <p:cNvPicPr>
              <a:picLocks noChangeAspect="1"/>
            </p:cNvPicPr>
            <p:nvPr/>
          </p:nvPicPr>
          <p:blipFill>
            <a:blip r:embed="rId21"/>
            <a:stretch>
              <a:fillRect/>
            </a:stretch>
          </p:blipFill>
          <p:spPr>
            <a:xfrm>
              <a:off x="4883910" y="1936557"/>
              <a:ext cx="840884" cy="840884"/>
            </a:xfrm>
            <a:prstGeom prst="rect">
              <a:avLst/>
            </a:prstGeom>
          </p:spPr>
        </p:pic>
        <p:pic>
          <p:nvPicPr>
            <p:cNvPr id="28" name="Picture 27">
              <a:extLst>
                <a:ext uri="{FF2B5EF4-FFF2-40B4-BE49-F238E27FC236}">
                  <a16:creationId xmlns:a16="http://schemas.microsoft.com/office/drawing/2014/main" id="{67DBAB14-15D5-2646-B363-8BFF3679129A}"/>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4857994" y="2912274"/>
              <a:ext cx="838027" cy="838027"/>
            </a:xfrm>
            <a:prstGeom prst="rect">
              <a:avLst/>
            </a:prstGeom>
          </p:spPr>
        </p:pic>
        <p:pic>
          <p:nvPicPr>
            <p:cNvPr id="29" name="Picture 28">
              <a:extLst>
                <a:ext uri="{FF2B5EF4-FFF2-40B4-BE49-F238E27FC236}">
                  <a16:creationId xmlns:a16="http://schemas.microsoft.com/office/drawing/2014/main" id="{A167765C-C844-DC4C-B637-E58B5A97C762}"/>
                </a:ext>
              </a:extLst>
            </p:cNvPr>
            <p:cNvPicPr>
              <a:picLocks noChangeAspect="1"/>
            </p:cNvPicPr>
            <p:nvPr/>
          </p:nvPicPr>
          <p:blipFill>
            <a:blip r:embed="rId23"/>
            <a:stretch>
              <a:fillRect/>
            </a:stretch>
          </p:blipFill>
          <p:spPr>
            <a:xfrm>
              <a:off x="4846651" y="3870218"/>
              <a:ext cx="854855" cy="854855"/>
            </a:xfrm>
            <a:prstGeom prst="rect">
              <a:avLst/>
            </a:prstGeom>
          </p:spPr>
        </p:pic>
        <p:pic>
          <p:nvPicPr>
            <p:cNvPr id="30" name="Picture 29">
              <a:extLst>
                <a:ext uri="{FF2B5EF4-FFF2-40B4-BE49-F238E27FC236}">
                  <a16:creationId xmlns:a16="http://schemas.microsoft.com/office/drawing/2014/main" id="{CFCDD7DC-51BE-F042-B61D-8BADC7831485}"/>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10053876" y="2867001"/>
              <a:ext cx="853395" cy="853395"/>
            </a:xfrm>
            <a:prstGeom prst="rect">
              <a:avLst/>
            </a:prstGeom>
          </p:spPr>
        </p:pic>
        <p:pic>
          <p:nvPicPr>
            <p:cNvPr id="31" name="Picture 30">
              <a:extLst>
                <a:ext uri="{FF2B5EF4-FFF2-40B4-BE49-F238E27FC236}">
                  <a16:creationId xmlns:a16="http://schemas.microsoft.com/office/drawing/2014/main" id="{2CF24AC9-9B6A-194E-A4CC-DCA13F7CE550}"/>
                </a:ext>
              </a:extLst>
            </p:cNvPr>
            <p:cNvPicPr>
              <a:picLocks noChangeAspect="1"/>
            </p:cNvPicPr>
            <p:nvPr/>
          </p:nvPicPr>
          <p:blipFill>
            <a:blip r:embed="rId25"/>
            <a:stretch>
              <a:fillRect/>
            </a:stretch>
          </p:blipFill>
          <p:spPr>
            <a:xfrm>
              <a:off x="7991096" y="3875594"/>
              <a:ext cx="844104" cy="844104"/>
            </a:xfrm>
            <a:prstGeom prst="rect">
              <a:avLst/>
            </a:prstGeom>
          </p:spPr>
        </p:pic>
        <p:pic>
          <p:nvPicPr>
            <p:cNvPr id="32" name="Picture 31">
              <a:extLst>
                <a:ext uri="{FF2B5EF4-FFF2-40B4-BE49-F238E27FC236}">
                  <a16:creationId xmlns:a16="http://schemas.microsoft.com/office/drawing/2014/main" id="{719E8A2E-0092-894A-A2F7-BD9D881F8092}"/>
                </a:ext>
              </a:extLst>
            </p:cNvPr>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5922940" y="1936557"/>
              <a:ext cx="840884" cy="840884"/>
            </a:xfrm>
            <a:prstGeom prst="rect">
              <a:avLst/>
            </a:prstGeom>
          </p:spPr>
        </p:pic>
        <p:pic>
          <p:nvPicPr>
            <p:cNvPr id="33" name="Picture 32">
              <a:extLst>
                <a:ext uri="{FF2B5EF4-FFF2-40B4-BE49-F238E27FC236}">
                  <a16:creationId xmlns:a16="http://schemas.microsoft.com/office/drawing/2014/main" id="{53FF87F0-C3E6-EA44-B632-B1002B9D64B3}"/>
                </a:ext>
              </a:extLst>
            </p:cNvPr>
            <p:cNvPicPr>
              <a:picLocks noChangeAspect="1"/>
            </p:cNvPicPr>
            <p:nvPr/>
          </p:nvPicPr>
          <p:blipFill>
            <a:blip r:embed="rId27"/>
            <a:stretch>
              <a:fillRect/>
            </a:stretch>
          </p:blipFill>
          <p:spPr>
            <a:xfrm>
              <a:off x="5894284" y="2903435"/>
              <a:ext cx="855704" cy="855704"/>
            </a:xfrm>
            <a:prstGeom prst="rect">
              <a:avLst/>
            </a:prstGeom>
          </p:spPr>
        </p:pic>
        <p:pic>
          <p:nvPicPr>
            <p:cNvPr id="34" name="Picture 33">
              <a:extLst>
                <a:ext uri="{FF2B5EF4-FFF2-40B4-BE49-F238E27FC236}">
                  <a16:creationId xmlns:a16="http://schemas.microsoft.com/office/drawing/2014/main" id="{8B1AC3F7-45EB-8B45-9F55-0204CCEAEF8C}"/>
                </a:ext>
              </a:extLst>
            </p:cNvPr>
            <p:cNvPicPr>
              <a:picLocks noChangeAspect="1"/>
            </p:cNvPicPr>
            <p:nvPr/>
          </p:nvPicPr>
          <p:blipFill>
            <a:blip r:embed="rId28"/>
            <a:stretch>
              <a:fillRect/>
            </a:stretch>
          </p:blipFill>
          <p:spPr>
            <a:xfrm>
              <a:off x="5895792" y="3870218"/>
              <a:ext cx="854855" cy="854855"/>
            </a:xfrm>
            <a:prstGeom prst="rect">
              <a:avLst/>
            </a:prstGeom>
          </p:spPr>
        </p:pic>
        <p:pic>
          <p:nvPicPr>
            <p:cNvPr id="35" name="Picture 34">
              <a:extLst>
                <a:ext uri="{FF2B5EF4-FFF2-40B4-BE49-F238E27FC236}">
                  <a16:creationId xmlns:a16="http://schemas.microsoft.com/office/drawing/2014/main" id="{075F09B2-F342-2F4C-ABC5-7449BD557C8F}"/>
                </a:ext>
              </a:extLst>
            </p:cNvPr>
            <p:cNvPicPr>
              <a:picLocks noChangeAspect="1"/>
            </p:cNvPicPr>
            <p:nvPr/>
          </p:nvPicPr>
          <p:blipFill>
            <a:blip r:embed="rId29"/>
            <a:stretch>
              <a:fillRect/>
            </a:stretch>
          </p:blipFill>
          <p:spPr>
            <a:xfrm>
              <a:off x="6944933" y="3868619"/>
              <a:ext cx="834443" cy="834443"/>
            </a:xfrm>
            <a:prstGeom prst="rect">
              <a:avLst/>
            </a:prstGeom>
          </p:spPr>
        </p:pic>
        <p:pic>
          <p:nvPicPr>
            <p:cNvPr id="36" name="Picture 35">
              <a:extLst>
                <a:ext uri="{FF2B5EF4-FFF2-40B4-BE49-F238E27FC236}">
                  <a16:creationId xmlns:a16="http://schemas.microsoft.com/office/drawing/2014/main" id="{2CD6DD0E-6560-9344-8F3F-D5E3F7C71B2F}"/>
                </a:ext>
              </a:extLst>
            </p:cNvPr>
            <p:cNvPicPr>
              <a:picLocks noChangeAspect="1"/>
            </p:cNvPicPr>
            <p:nvPr/>
          </p:nvPicPr>
          <p:blipFill>
            <a:blip r:embed="rId30" cstate="screen">
              <a:extLst>
                <a:ext uri="{28A0092B-C50C-407E-A947-70E740481C1C}">
                  <a14:useLocalDpi xmlns:a14="http://schemas.microsoft.com/office/drawing/2010/main"/>
                </a:ext>
              </a:extLst>
            </a:blip>
            <a:stretch>
              <a:fillRect/>
            </a:stretch>
          </p:blipFill>
          <p:spPr>
            <a:xfrm>
              <a:off x="6961970" y="1936557"/>
              <a:ext cx="840884" cy="840884"/>
            </a:xfrm>
            <a:prstGeom prst="rect">
              <a:avLst/>
            </a:prstGeom>
          </p:spPr>
        </p:pic>
        <p:pic>
          <p:nvPicPr>
            <p:cNvPr id="37" name="Picture 36">
              <a:extLst>
                <a:ext uri="{FF2B5EF4-FFF2-40B4-BE49-F238E27FC236}">
                  <a16:creationId xmlns:a16="http://schemas.microsoft.com/office/drawing/2014/main" id="{A76CFBE0-99B9-FA4E-A028-8ADA1AF68968}"/>
                </a:ext>
              </a:extLst>
            </p:cNvPr>
            <p:cNvPicPr>
              <a:picLocks noChangeAspect="1"/>
            </p:cNvPicPr>
            <p:nvPr/>
          </p:nvPicPr>
          <p:blipFill>
            <a:blip r:embed="rId31"/>
            <a:stretch>
              <a:fillRect/>
            </a:stretch>
          </p:blipFill>
          <p:spPr>
            <a:xfrm>
              <a:off x="6948250" y="2907294"/>
              <a:ext cx="847986" cy="847986"/>
            </a:xfrm>
            <a:prstGeom prst="rect">
              <a:avLst/>
            </a:prstGeom>
          </p:spPr>
        </p:pic>
      </p:grpSp>
    </p:spTree>
    <p:extLst>
      <p:ext uri="{BB962C8B-B14F-4D97-AF65-F5344CB8AC3E}">
        <p14:creationId xmlns:p14="http://schemas.microsoft.com/office/powerpoint/2010/main" val="8215520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9" name="Google Shape;278;p54">
            <a:extLst>
              <a:ext uri="{FF2B5EF4-FFF2-40B4-BE49-F238E27FC236}">
                <a16:creationId xmlns:a16="http://schemas.microsoft.com/office/drawing/2014/main" id="{DBE18363-743E-3A4D-BF35-AB399B6E6DA3}"/>
              </a:ext>
            </a:extLst>
          </p:cNvPr>
          <p:cNvSpPr/>
          <p:nvPr userDrawn="1"/>
        </p:nvSpPr>
        <p:spPr>
          <a:xfrm flipH="1">
            <a:off x="12081165" y="0"/>
            <a:ext cx="138544" cy="68580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FFFFFF"/>
              </a:solidFill>
              <a:effectLst/>
              <a:uLnTx/>
              <a:uFillTx/>
              <a:latin typeface="Gotham Medium Regular" panose="02000603030000020004" pitchFamily="2" charset="77"/>
              <a:ea typeface="Arial"/>
              <a:cs typeface="Arial"/>
              <a:sym typeface="Arial"/>
            </a:endParaRPr>
          </a:p>
        </p:txBody>
      </p:sp>
      <p:sp>
        <p:nvSpPr>
          <p:cNvPr id="2" name="Title 1">
            <a:extLst>
              <a:ext uri="{FF2B5EF4-FFF2-40B4-BE49-F238E27FC236}">
                <a16:creationId xmlns:a16="http://schemas.microsoft.com/office/drawing/2014/main" id="{EA4E2851-88B7-7F44-BFB5-FB699DAF7D1A}"/>
              </a:ext>
            </a:extLst>
          </p:cNvPr>
          <p:cNvSpPr>
            <a:spLocks noGrp="1"/>
          </p:cNvSpPr>
          <p:nvPr>
            <p:ph type="title"/>
          </p:nvPr>
        </p:nvSpPr>
        <p:spPr>
          <a:xfrm>
            <a:off x="492760" y="457892"/>
            <a:ext cx="10967720" cy="837510"/>
          </a:xfrm>
        </p:spPr>
        <p:txBody>
          <a:bodyPr/>
          <a:lstStyle>
            <a:lvl1pPr>
              <a:defRPr>
                <a:solidFill>
                  <a:schemeClr val="accent5"/>
                </a:solidFill>
              </a:defRPr>
            </a:lvl1pPr>
          </a:lstStyle>
          <a:p>
            <a:r>
              <a:rPr lang="en-US"/>
              <a:t>Click to edit Master title style</a:t>
            </a:r>
            <a:endParaRPr lang="en-US" dirty="0"/>
          </a:p>
        </p:txBody>
      </p:sp>
      <p:sp>
        <p:nvSpPr>
          <p:cNvPr id="10" name="Slide Number Placeholder 5">
            <a:extLst>
              <a:ext uri="{FF2B5EF4-FFF2-40B4-BE49-F238E27FC236}">
                <a16:creationId xmlns:a16="http://schemas.microsoft.com/office/drawing/2014/main" id="{4169608D-A4B3-8B41-9E90-400EA3936CF6}"/>
              </a:ext>
            </a:extLst>
          </p:cNvPr>
          <p:cNvSpPr>
            <a:spLocks noGrp="1"/>
          </p:cNvSpPr>
          <p:nvPr>
            <p:ph type="sldNum" sz="quarter" idx="12"/>
          </p:nvPr>
        </p:nvSpPr>
        <p:spPr>
          <a:xfrm>
            <a:off x="492760" y="6220858"/>
            <a:ext cx="2743200" cy="365125"/>
          </a:xfrm>
        </p:spPr>
        <p:txBody>
          <a:bodyPr/>
          <a:lstStyle/>
          <a:p>
            <a:fld id="{9796E44A-C0D2-5F43-AB8A-9AD30F73A97E}" type="slidenum">
              <a:rPr lang="en-US" smtClean="0"/>
              <a:t>‹#›</a:t>
            </a:fld>
            <a:endParaRPr lang="en-US" dirty="0"/>
          </a:p>
        </p:txBody>
      </p:sp>
    </p:spTree>
    <p:extLst>
      <p:ext uri="{BB962C8B-B14F-4D97-AF65-F5344CB8AC3E}">
        <p14:creationId xmlns:p14="http://schemas.microsoft.com/office/powerpoint/2010/main" val="27748205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E2851-88B7-7F44-BFB5-FB699DAF7D1A}"/>
              </a:ext>
            </a:extLst>
          </p:cNvPr>
          <p:cNvSpPr>
            <a:spLocks noGrp="1"/>
          </p:cNvSpPr>
          <p:nvPr>
            <p:ph type="title"/>
          </p:nvPr>
        </p:nvSpPr>
        <p:spPr/>
        <p:txBody>
          <a:bodyPr/>
          <a:lstStyle>
            <a:lvl1pPr>
              <a:defRPr>
                <a:solidFill>
                  <a:srgbClr val="BF2235"/>
                </a:solidFill>
              </a:defRPr>
            </a:lvl1pPr>
          </a:lstStyle>
          <a:p>
            <a:r>
              <a:rPr lang="en-US"/>
              <a:t>Click to edit Master title style</a:t>
            </a:r>
            <a:endParaRPr lang="en-US" dirty="0"/>
          </a:p>
        </p:txBody>
      </p:sp>
      <p:sp>
        <p:nvSpPr>
          <p:cNvPr id="7" name="Google Shape;24;p4">
            <a:extLst>
              <a:ext uri="{FF2B5EF4-FFF2-40B4-BE49-F238E27FC236}">
                <a16:creationId xmlns:a16="http://schemas.microsoft.com/office/drawing/2014/main" id="{F0BDF838-8C3B-AE43-BBEF-4408F7416B2B}"/>
              </a:ext>
            </a:extLst>
          </p:cNvPr>
          <p:cNvSpPr/>
          <p:nvPr userDrawn="1"/>
        </p:nvSpPr>
        <p:spPr>
          <a:xfrm flipH="1">
            <a:off x="12081165" y="0"/>
            <a:ext cx="138545" cy="68580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FFFFFF"/>
              </a:solidFill>
              <a:effectLst/>
              <a:uLnTx/>
              <a:uFillTx/>
              <a:latin typeface="Gotham Medium Regular" panose="02000603030000020004" pitchFamily="2" charset="77"/>
              <a:ea typeface="Arial"/>
              <a:cs typeface="Arial"/>
              <a:sym typeface="Arial"/>
            </a:endParaRPr>
          </a:p>
        </p:txBody>
      </p:sp>
      <p:sp>
        <p:nvSpPr>
          <p:cNvPr id="8" name="Slide Number Placeholder 5">
            <a:extLst>
              <a:ext uri="{FF2B5EF4-FFF2-40B4-BE49-F238E27FC236}">
                <a16:creationId xmlns:a16="http://schemas.microsoft.com/office/drawing/2014/main" id="{249E0B1D-E83A-364C-8A99-0A314C212604}"/>
              </a:ext>
            </a:extLst>
          </p:cNvPr>
          <p:cNvSpPr>
            <a:spLocks noGrp="1"/>
          </p:cNvSpPr>
          <p:nvPr>
            <p:ph type="sldNum" sz="quarter" idx="12"/>
          </p:nvPr>
        </p:nvSpPr>
        <p:spPr>
          <a:xfrm>
            <a:off x="492760" y="6220858"/>
            <a:ext cx="2743200" cy="365125"/>
          </a:xfrm>
        </p:spPr>
        <p:txBody>
          <a:bodyPr/>
          <a:lstStyle/>
          <a:p>
            <a:fld id="{9796E44A-C0D2-5F43-AB8A-9AD30F73A97E}" type="slidenum">
              <a:rPr lang="en-US" smtClean="0"/>
              <a:t>‹#›</a:t>
            </a:fld>
            <a:endParaRPr lang="en-US" dirty="0"/>
          </a:p>
        </p:txBody>
      </p:sp>
    </p:spTree>
    <p:extLst>
      <p:ext uri="{BB962C8B-B14F-4D97-AF65-F5344CB8AC3E}">
        <p14:creationId xmlns:p14="http://schemas.microsoft.com/office/powerpoint/2010/main" val="83668802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E2851-88B7-7F44-BFB5-FB699DAF7D1A}"/>
              </a:ext>
            </a:extLst>
          </p:cNvPr>
          <p:cNvSpPr>
            <a:spLocks noGrp="1"/>
          </p:cNvSpPr>
          <p:nvPr>
            <p:ph type="title"/>
          </p:nvPr>
        </p:nvSpPr>
        <p:spPr>
          <a:xfrm>
            <a:off x="492760" y="319091"/>
            <a:ext cx="10866120" cy="837510"/>
          </a:xfrm>
        </p:spPr>
        <p:txBody>
          <a:bodyPr/>
          <a:lstStyle>
            <a:lvl1pPr>
              <a:defRPr>
                <a:solidFill>
                  <a:srgbClr val="B2D236"/>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708B487-8B29-A94A-90C1-40B62160986B}"/>
              </a:ext>
            </a:extLst>
          </p:cNvPr>
          <p:cNvSpPr>
            <a:spLocks noGrp="1"/>
          </p:cNvSpPr>
          <p:nvPr>
            <p:ph idx="1"/>
          </p:nvPr>
        </p:nvSpPr>
        <p:spPr>
          <a:xfrm>
            <a:off x="838200" y="1441175"/>
            <a:ext cx="10866120" cy="4432852"/>
          </a:xfrm>
        </p:spPr>
        <p:txBody>
          <a:bodyPr/>
          <a:lstStyle>
            <a:lvl1pPr>
              <a:buClr>
                <a:srgbClr val="B2D236"/>
              </a:buClr>
              <a:defRPr sz="2400"/>
            </a:lvl1pPr>
            <a:lvl2pPr>
              <a:buClr>
                <a:srgbClr val="B2D236"/>
              </a:buClr>
              <a:defRPr sz="2400"/>
            </a:lvl2pPr>
            <a:lvl3pPr>
              <a:buClr>
                <a:srgbClr val="B2D236"/>
              </a:buClr>
              <a:defRPr/>
            </a:lvl3pPr>
            <a:lvl4pPr>
              <a:buClr>
                <a:srgbClr val="B2D236"/>
              </a:buClr>
              <a:defRPr/>
            </a:lvl4pPr>
            <a:lvl5pPr>
              <a:buClr>
                <a:srgbClr val="B2D236"/>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7C40F74F-7F57-B64E-85D7-E0E1295F5DC4}"/>
              </a:ext>
            </a:extLst>
          </p:cNvPr>
          <p:cNvSpPr>
            <a:spLocks noGrp="1"/>
          </p:cNvSpPr>
          <p:nvPr>
            <p:ph type="sldNum" sz="quarter" idx="12"/>
          </p:nvPr>
        </p:nvSpPr>
        <p:spPr/>
        <p:txBody>
          <a:bodyPr/>
          <a:lstStyle/>
          <a:p>
            <a:fld id="{9796E44A-C0D2-5F43-AB8A-9AD30F73A97E}" type="slidenum">
              <a:rPr lang="en-US" smtClean="0"/>
              <a:t>‹#›</a:t>
            </a:fld>
            <a:endParaRPr lang="en-US" dirty="0"/>
          </a:p>
        </p:txBody>
      </p:sp>
      <p:sp>
        <p:nvSpPr>
          <p:cNvPr id="7" name="Google Shape;140;p27">
            <a:extLst>
              <a:ext uri="{FF2B5EF4-FFF2-40B4-BE49-F238E27FC236}">
                <a16:creationId xmlns:a16="http://schemas.microsoft.com/office/drawing/2014/main" id="{2FD593E8-BA58-FB43-BCEB-282DCE463A20}"/>
              </a:ext>
            </a:extLst>
          </p:cNvPr>
          <p:cNvSpPr/>
          <p:nvPr userDrawn="1"/>
        </p:nvSpPr>
        <p:spPr>
          <a:xfrm flipH="1">
            <a:off x="12080171" y="0"/>
            <a:ext cx="176874" cy="6858000"/>
          </a:xfrm>
          <a:prstGeom prst="rect">
            <a:avLst/>
          </a:prstGeom>
          <a:solidFill>
            <a:srgbClr val="B2D236"/>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FFFFFF"/>
              </a:solidFill>
              <a:effectLst/>
              <a:uLnTx/>
              <a:uFillTx/>
              <a:latin typeface="Gotham Medium Regular" panose="02000603030000020004" pitchFamily="2" charset="77"/>
              <a:ea typeface="Arial"/>
              <a:cs typeface="Arial"/>
              <a:sym typeface="Arial"/>
            </a:endParaRPr>
          </a:p>
        </p:txBody>
      </p:sp>
    </p:spTree>
    <p:extLst>
      <p:ext uri="{BB962C8B-B14F-4D97-AF65-F5344CB8AC3E}">
        <p14:creationId xmlns:p14="http://schemas.microsoft.com/office/powerpoint/2010/main" val="13159829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FECD19-6F6A-46AD-A09B-A5E28DF242AD}" type="datetimeFigureOut">
              <a:rPr lang="en-US" smtClean="0"/>
              <a:t>6/15/2023</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B8A6535-165A-4E5B-944B-D608048CC8F0}" type="slidenum">
              <a:rPr lang="en-US" smtClean="0"/>
              <a:t>‹#›</a:t>
            </a:fld>
            <a:endParaRPr lang="en-US"/>
          </a:p>
        </p:txBody>
      </p:sp>
    </p:spTree>
    <p:extLst>
      <p:ext uri="{BB962C8B-B14F-4D97-AF65-F5344CB8AC3E}">
        <p14:creationId xmlns:p14="http://schemas.microsoft.com/office/powerpoint/2010/main" val="2608009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CFECD19-6F6A-46AD-A09B-A5E28DF242AD}" type="datetimeFigureOut">
              <a:rPr lang="en-US" smtClean="0"/>
              <a:t>6/15/2023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8A6535-165A-4E5B-944B-D608048CC8F0}" type="slidenum">
              <a:rPr lang="en-US" smtClean="0"/>
              <a:t>‹#›</a:t>
            </a:fld>
            <a:endParaRPr lang="en-US"/>
          </a:p>
        </p:txBody>
      </p:sp>
    </p:spTree>
    <p:extLst>
      <p:ext uri="{BB962C8B-B14F-4D97-AF65-F5344CB8AC3E}">
        <p14:creationId xmlns:p14="http://schemas.microsoft.com/office/powerpoint/2010/main" val="369071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7" name="Title 1"/>
          <p:cNvSpPr>
            <a:spLocks noGrp="1"/>
          </p:cNvSpPr>
          <p:nvPr>
            <p:ph type="title"/>
          </p:nvPr>
        </p:nvSpPr>
        <p:spPr>
          <a:xfrm>
            <a:off x="838200" y="581025"/>
            <a:ext cx="10515600" cy="890588"/>
          </a:xfrm>
        </p:spPr>
        <p:txBody>
          <a:bodyPr/>
          <a:lstStyle/>
          <a:p>
            <a:r>
              <a:rPr lang="en-US" dirty="0" smtClean="0"/>
              <a:t>Click to edit Master title style</a:t>
            </a:r>
            <a:endParaRPr lang="en-US" dirty="0"/>
          </a:p>
        </p:txBody>
      </p:sp>
      <p:sp>
        <p:nvSpPr>
          <p:cNvPr id="10" name="Content Placeholder 2"/>
          <p:cNvSpPr>
            <a:spLocks noGrp="1"/>
          </p:cNvSpPr>
          <p:nvPr>
            <p:ph idx="1"/>
          </p:nvPr>
        </p:nvSpPr>
        <p:spPr>
          <a:xfrm>
            <a:off x="838200" y="1606550"/>
            <a:ext cx="5114925" cy="451326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2"/>
          <p:cNvSpPr>
            <a:spLocks noGrp="1"/>
          </p:cNvSpPr>
          <p:nvPr>
            <p:ph idx="10"/>
          </p:nvPr>
        </p:nvSpPr>
        <p:spPr>
          <a:xfrm>
            <a:off x="6238875" y="1604964"/>
            <a:ext cx="5114925" cy="451326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Rectangle 12"/>
          <p:cNvSpPr/>
          <p:nvPr userDrawn="1"/>
        </p:nvSpPr>
        <p:spPr>
          <a:xfrm>
            <a:off x="0" y="581025"/>
            <a:ext cx="504825" cy="88900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53800" y="6041520"/>
            <a:ext cx="637516" cy="642934"/>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64"/>
          <a:stretch/>
        </p:blipFill>
        <p:spPr>
          <a:xfrm>
            <a:off x="390526" y="6053138"/>
            <a:ext cx="1524000" cy="547506"/>
          </a:xfrm>
          <a:prstGeom prst="rect">
            <a:avLst/>
          </a:prstGeom>
        </p:spPr>
      </p:pic>
    </p:spTree>
    <p:extLst>
      <p:ext uri="{BB962C8B-B14F-4D97-AF65-F5344CB8AC3E}">
        <p14:creationId xmlns:p14="http://schemas.microsoft.com/office/powerpoint/2010/main" val="21705155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9" name="Title 1"/>
          <p:cNvSpPr>
            <a:spLocks noGrp="1"/>
          </p:cNvSpPr>
          <p:nvPr>
            <p:ph type="title"/>
          </p:nvPr>
        </p:nvSpPr>
        <p:spPr>
          <a:xfrm>
            <a:off x="838200" y="581025"/>
            <a:ext cx="10515600" cy="890588"/>
          </a:xfrm>
        </p:spPr>
        <p:txBody>
          <a:bodyPr/>
          <a:lstStyle/>
          <a:p>
            <a:r>
              <a:rPr lang="en-US" dirty="0" smtClean="0"/>
              <a:t>Click to edit Master title style</a:t>
            </a:r>
            <a:endParaRPr lang="en-US" dirty="0"/>
          </a:p>
        </p:txBody>
      </p:sp>
      <p:sp>
        <p:nvSpPr>
          <p:cNvPr id="12" name="Content Placeholder 2"/>
          <p:cNvSpPr>
            <a:spLocks noGrp="1"/>
          </p:cNvSpPr>
          <p:nvPr>
            <p:ph idx="1"/>
          </p:nvPr>
        </p:nvSpPr>
        <p:spPr>
          <a:xfrm>
            <a:off x="838200" y="2085974"/>
            <a:ext cx="5114925" cy="4033839"/>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2"/>
          <p:cNvSpPr>
            <a:spLocks noGrp="1"/>
          </p:cNvSpPr>
          <p:nvPr>
            <p:ph idx="10"/>
          </p:nvPr>
        </p:nvSpPr>
        <p:spPr>
          <a:xfrm>
            <a:off x="6238875" y="2084388"/>
            <a:ext cx="5114925" cy="40338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Rectangle 13"/>
          <p:cNvSpPr/>
          <p:nvPr userDrawn="1"/>
        </p:nvSpPr>
        <p:spPr>
          <a:xfrm>
            <a:off x="0" y="581025"/>
            <a:ext cx="504825" cy="88900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4"/>
          <p:cNvSpPr>
            <a:spLocks noGrp="1"/>
          </p:cNvSpPr>
          <p:nvPr>
            <p:ph type="body" sz="quarter" idx="12"/>
          </p:nvPr>
        </p:nvSpPr>
        <p:spPr>
          <a:xfrm>
            <a:off x="6238875" y="1477963"/>
            <a:ext cx="5114925" cy="600075"/>
          </a:xfrm>
        </p:spPr>
        <p:txBody>
          <a:bodyPr anchor="ctr"/>
          <a:lstStyle>
            <a:lvl1pPr marL="0" indent="0">
              <a:buNone/>
              <a:defRPr b="1"/>
            </a:lvl1pPr>
          </a:lstStyle>
          <a:p>
            <a:pPr lvl="0"/>
            <a:r>
              <a:rPr lang="en-US" dirty="0" smtClean="0"/>
              <a:t>Edit Master text styles</a:t>
            </a:r>
          </a:p>
        </p:txBody>
      </p:sp>
      <p:sp>
        <p:nvSpPr>
          <p:cNvPr id="17" name="Text Placeholder 14"/>
          <p:cNvSpPr>
            <a:spLocks noGrp="1"/>
          </p:cNvSpPr>
          <p:nvPr>
            <p:ph type="body" sz="quarter" idx="13"/>
          </p:nvPr>
        </p:nvSpPr>
        <p:spPr>
          <a:xfrm>
            <a:off x="838199" y="1484313"/>
            <a:ext cx="5114925" cy="600075"/>
          </a:xfrm>
        </p:spPr>
        <p:txBody>
          <a:bodyPr anchor="ctr"/>
          <a:lstStyle>
            <a:lvl1pPr marL="0" indent="0">
              <a:buNone/>
              <a:defRPr b="1"/>
            </a:lvl1pPr>
          </a:lstStyle>
          <a:p>
            <a:pPr lvl="0"/>
            <a:r>
              <a:rPr lang="en-US" dirty="0" smtClean="0"/>
              <a:t>Edit Master text styles</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53800" y="6041520"/>
            <a:ext cx="637516" cy="642934"/>
          </a:xfrm>
          <a:prstGeom prst="rect">
            <a:avLst/>
          </a:prstGeom>
        </p:spPr>
      </p:pic>
      <p:pic>
        <p:nvPicPr>
          <p:cNvPr id="10" name="Picture 9"/>
          <p:cNvPicPr>
            <a:picLocks noChangeAspect="1"/>
          </p:cNvPicPr>
          <p:nvPr userDrawn="1"/>
        </p:nvPicPr>
        <p:blipFill rotWithShape="1">
          <a:blip r:embed="rId3" cstate="print">
            <a:extLst>
              <a:ext uri="{28A0092B-C50C-407E-A947-70E740481C1C}">
                <a14:useLocalDpi xmlns:a14="http://schemas.microsoft.com/office/drawing/2010/main" val="0"/>
              </a:ext>
            </a:extLst>
          </a:blip>
          <a:srcRect l="64"/>
          <a:stretch/>
        </p:blipFill>
        <p:spPr>
          <a:xfrm>
            <a:off x="390526" y="6053138"/>
            <a:ext cx="1524000" cy="547506"/>
          </a:xfrm>
          <a:prstGeom prst="rect">
            <a:avLst/>
          </a:prstGeom>
        </p:spPr>
      </p:pic>
    </p:spTree>
    <p:extLst>
      <p:ext uri="{BB962C8B-B14F-4D97-AF65-F5344CB8AC3E}">
        <p14:creationId xmlns:p14="http://schemas.microsoft.com/office/powerpoint/2010/main" val="774998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aphics and Images">
    <p:bg>
      <p:bgPr>
        <a:solidFill>
          <a:schemeClr val="bg2"/>
        </a:solidFill>
        <a:effectLst/>
      </p:bgPr>
    </p:bg>
    <p:spTree>
      <p:nvGrpSpPr>
        <p:cNvPr id="1" name=""/>
        <p:cNvGrpSpPr/>
        <p:nvPr/>
      </p:nvGrpSpPr>
      <p:grpSpPr>
        <a:xfrm>
          <a:off x="0" y="0"/>
          <a:ext cx="0" cy="0"/>
          <a:chOff x="0" y="0"/>
          <a:chExt cx="0" cy="0"/>
        </a:xfrm>
      </p:grpSpPr>
      <p:sp>
        <p:nvSpPr>
          <p:cNvPr id="3" name="Rectangle 2"/>
          <p:cNvSpPr/>
          <p:nvPr userDrawn="1"/>
        </p:nvSpPr>
        <p:spPr>
          <a:xfrm>
            <a:off x="397565" y="357809"/>
            <a:ext cx="11430000" cy="6132443"/>
          </a:xfrm>
          <a:prstGeom prst="rect">
            <a:avLst/>
          </a:prstGeom>
          <a:noFill/>
          <a:ln w="666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a:spLocks noGrp="1"/>
          </p:cNvSpPr>
          <p:nvPr>
            <p:ph type="title"/>
          </p:nvPr>
        </p:nvSpPr>
        <p:spPr>
          <a:xfrm>
            <a:off x="611605" y="581025"/>
            <a:ext cx="10968790" cy="890588"/>
          </a:xfrm>
        </p:spPr>
        <p:txBody>
          <a:bodyPr/>
          <a:lstStyle>
            <a:lvl1pPr algn="ctr">
              <a:defRPr>
                <a:latin typeface="+mn-lt"/>
              </a:defRPr>
            </a:lvl1pPr>
          </a:lstStyle>
          <a:p>
            <a:r>
              <a:rPr lang="en-US" dirty="0" smtClean="0"/>
              <a:t>Click to edit Master title style</a:t>
            </a:r>
            <a:endParaRPr lang="en-US" dirty="0"/>
          </a:p>
        </p:txBody>
      </p:sp>
      <p:sp>
        <p:nvSpPr>
          <p:cNvPr id="6" name="Picture Placeholder 5"/>
          <p:cNvSpPr>
            <a:spLocks noGrp="1"/>
          </p:cNvSpPr>
          <p:nvPr>
            <p:ph type="pic" sz="quarter" idx="10"/>
          </p:nvPr>
        </p:nvSpPr>
        <p:spPr>
          <a:xfrm>
            <a:off x="611605" y="1471613"/>
            <a:ext cx="10968790" cy="4830333"/>
          </a:xfrm>
        </p:spPr>
        <p:txBody>
          <a:bodyPr/>
          <a:lstStyle/>
          <a:p>
            <a:endParaRPr lang="en-US"/>
          </a:p>
        </p:txBody>
      </p:sp>
    </p:spTree>
    <p:extLst>
      <p:ext uri="{BB962C8B-B14F-4D97-AF65-F5344CB8AC3E}">
        <p14:creationId xmlns:p14="http://schemas.microsoft.com/office/powerpoint/2010/main" val="27255548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5D13901A-6515-B040-8F97-D98FE9DFB5BB}"/>
              </a:ext>
            </a:extLst>
          </p:cNvPr>
          <p:cNvSpPr/>
          <p:nvPr userDrawn="1"/>
        </p:nvSpPr>
        <p:spPr>
          <a:xfrm>
            <a:off x="4104480" y="-28152"/>
            <a:ext cx="8093805" cy="6934199"/>
          </a:xfrm>
          <a:prstGeom prst="rect">
            <a:avLst/>
          </a:prstGeom>
          <a:gradFill>
            <a:gsLst>
              <a:gs pos="24000">
                <a:schemeClr val="bg2"/>
              </a:gs>
              <a:gs pos="85000">
                <a:srgbClr val="E7E7E7"/>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Hexagons">
            <a:extLst>
              <a:ext uri="{FF2B5EF4-FFF2-40B4-BE49-F238E27FC236}">
                <a16:creationId xmlns:a16="http://schemas.microsoft.com/office/drawing/2014/main" id="{24D36762-CE61-804F-A143-9D17E0F38B0C}"/>
              </a:ext>
            </a:extLst>
          </p:cNvPr>
          <p:cNvGrpSpPr/>
          <p:nvPr userDrawn="1"/>
        </p:nvGrpSpPr>
        <p:grpSpPr>
          <a:xfrm>
            <a:off x="5802678" y="-68530"/>
            <a:ext cx="6836409" cy="7002730"/>
            <a:chOff x="5802678" y="-68530"/>
            <a:chExt cx="6836409" cy="7002730"/>
          </a:xfrm>
        </p:grpSpPr>
        <p:sp>
          <p:nvSpPr>
            <p:cNvPr id="83" name="Hexagon 82">
              <a:extLst>
                <a:ext uri="{FF2B5EF4-FFF2-40B4-BE49-F238E27FC236}">
                  <a16:creationId xmlns:a16="http://schemas.microsoft.com/office/drawing/2014/main" id="{2D6325AF-B18A-2544-8F01-293BC411470A}"/>
                </a:ext>
              </a:extLst>
            </p:cNvPr>
            <p:cNvSpPr/>
            <p:nvPr userDrawn="1"/>
          </p:nvSpPr>
          <p:spPr>
            <a:xfrm>
              <a:off x="7936101" y="1124281"/>
              <a:ext cx="2541702" cy="2225385"/>
            </a:xfrm>
            <a:prstGeom prst="hexagon">
              <a:avLst/>
            </a:prstGeom>
            <a:solidFill>
              <a:schemeClr val="accent1">
                <a:alpha val="81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Hexagon 90">
              <a:extLst>
                <a:ext uri="{FF2B5EF4-FFF2-40B4-BE49-F238E27FC236}">
                  <a16:creationId xmlns:a16="http://schemas.microsoft.com/office/drawing/2014/main" id="{1C7DE2C9-3769-9944-835B-A0220118F0DB}"/>
                </a:ext>
              </a:extLst>
            </p:cNvPr>
            <p:cNvSpPr/>
            <p:nvPr userDrawn="1"/>
          </p:nvSpPr>
          <p:spPr>
            <a:xfrm>
              <a:off x="7944524" y="3494199"/>
              <a:ext cx="2565469" cy="2211881"/>
            </a:xfrm>
            <a:prstGeom prst="hexagon">
              <a:avLst>
                <a:gd name="adj" fmla="val 25000"/>
                <a:gd name="vf" fmla="val 115470"/>
              </a:avLst>
            </a:prstGeom>
            <a:solidFill>
              <a:schemeClr val="accent1">
                <a:alpha val="89574"/>
              </a:schemeClr>
            </a:solidFill>
            <a:ln>
              <a:solidFill>
                <a:schemeClr val="bg2"/>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92" name="Hexagon 91">
              <a:extLst>
                <a:ext uri="{FF2B5EF4-FFF2-40B4-BE49-F238E27FC236}">
                  <a16:creationId xmlns:a16="http://schemas.microsoft.com/office/drawing/2014/main" id="{6D699E99-2F1D-C748-8B32-84C2D44D7EAD}"/>
                </a:ext>
              </a:extLst>
            </p:cNvPr>
            <p:cNvSpPr/>
            <p:nvPr userDrawn="1"/>
          </p:nvSpPr>
          <p:spPr>
            <a:xfrm>
              <a:off x="10085502" y="2291960"/>
              <a:ext cx="2541702" cy="2225385"/>
            </a:xfrm>
            <a:prstGeom prst="hexagon">
              <a:avLst/>
            </a:prstGeom>
            <a:solidFill>
              <a:schemeClr val="accent1">
                <a:alpha val="64045"/>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Hexagon 94">
              <a:extLst>
                <a:ext uri="{FF2B5EF4-FFF2-40B4-BE49-F238E27FC236}">
                  <a16:creationId xmlns:a16="http://schemas.microsoft.com/office/drawing/2014/main" id="{AFF0BABA-B2C0-D641-8F39-0AA27F69E063}"/>
                </a:ext>
              </a:extLst>
            </p:cNvPr>
            <p:cNvSpPr/>
            <p:nvPr userDrawn="1"/>
          </p:nvSpPr>
          <p:spPr>
            <a:xfrm>
              <a:off x="10073618" y="-68530"/>
              <a:ext cx="2565469" cy="2211881"/>
            </a:xfrm>
            <a:prstGeom prst="hexagon">
              <a:avLst>
                <a:gd name="adj" fmla="val 25000"/>
                <a:gd name="vf" fmla="val 115470"/>
              </a:avLst>
            </a:prstGeom>
            <a:solidFill>
              <a:schemeClr val="accent1"/>
            </a:solidFill>
            <a:ln>
              <a:solidFill>
                <a:schemeClr val="bg1"/>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96" name="Hexagon 95">
              <a:extLst>
                <a:ext uri="{FF2B5EF4-FFF2-40B4-BE49-F238E27FC236}">
                  <a16:creationId xmlns:a16="http://schemas.microsoft.com/office/drawing/2014/main" id="{1F662E87-9BCD-3A49-8A78-2855E43E5FA9}"/>
                </a:ext>
              </a:extLst>
            </p:cNvPr>
            <p:cNvSpPr/>
            <p:nvPr userDrawn="1"/>
          </p:nvSpPr>
          <p:spPr>
            <a:xfrm>
              <a:off x="5802678" y="2299119"/>
              <a:ext cx="2565469" cy="2211881"/>
            </a:xfrm>
            <a:prstGeom prst="hexagon">
              <a:avLst>
                <a:gd name="adj" fmla="val 25000"/>
                <a:gd name="vf" fmla="val 115470"/>
              </a:avLst>
            </a:prstGeom>
            <a:solidFill>
              <a:schemeClr val="accent1">
                <a:alpha val="57821"/>
              </a:schemeClr>
            </a:solidFill>
            <a:ln>
              <a:solidFill>
                <a:schemeClr val="bg1"/>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97" name="Hexagon 96">
              <a:extLst>
                <a:ext uri="{FF2B5EF4-FFF2-40B4-BE49-F238E27FC236}">
                  <a16:creationId xmlns:a16="http://schemas.microsoft.com/office/drawing/2014/main" id="{4791BC17-7FE0-B440-AF46-7D3C8E7BF7C4}"/>
                </a:ext>
              </a:extLst>
            </p:cNvPr>
            <p:cNvSpPr/>
            <p:nvPr userDrawn="1"/>
          </p:nvSpPr>
          <p:spPr>
            <a:xfrm>
              <a:off x="5834417" y="4648684"/>
              <a:ext cx="2541702" cy="2225385"/>
            </a:xfrm>
            <a:prstGeom prst="hexagon">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Hexagon 98">
              <a:extLst>
                <a:ext uri="{FF2B5EF4-FFF2-40B4-BE49-F238E27FC236}">
                  <a16:creationId xmlns:a16="http://schemas.microsoft.com/office/drawing/2014/main" id="{BE5AC73B-0D4E-8342-8545-FC74D94C6E73}"/>
                </a:ext>
              </a:extLst>
            </p:cNvPr>
            <p:cNvSpPr/>
            <p:nvPr userDrawn="1"/>
          </p:nvSpPr>
          <p:spPr>
            <a:xfrm>
              <a:off x="10069146" y="4665954"/>
              <a:ext cx="2541702" cy="2225385"/>
            </a:xfrm>
            <a:prstGeom prst="hexagon">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Hexagon 105">
              <a:extLst>
                <a:ext uri="{FF2B5EF4-FFF2-40B4-BE49-F238E27FC236}">
                  <a16:creationId xmlns:a16="http://schemas.microsoft.com/office/drawing/2014/main" id="{65708382-24B9-ED4F-A55E-566F475A6E32}"/>
                </a:ext>
              </a:extLst>
            </p:cNvPr>
            <p:cNvSpPr/>
            <p:nvPr userDrawn="1"/>
          </p:nvSpPr>
          <p:spPr>
            <a:xfrm>
              <a:off x="7944524" y="5828260"/>
              <a:ext cx="2565469" cy="1105940"/>
            </a:xfrm>
            <a:custGeom>
              <a:avLst/>
              <a:gdLst>
                <a:gd name="connsiteX0" fmla="*/ 0 w 3059162"/>
                <a:gd name="connsiteY0" fmla="*/ 1318765 h 2637530"/>
                <a:gd name="connsiteX1" fmla="*/ 659383 w 3059162"/>
                <a:gd name="connsiteY1" fmla="*/ 1 h 2637530"/>
                <a:gd name="connsiteX2" fmla="*/ 2399780 w 3059162"/>
                <a:gd name="connsiteY2" fmla="*/ 1 h 2637530"/>
                <a:gd name="connsiteX3" fmla="*/ 3059162 w 3059162"/>
                <a:gd name="connsiteY3" fmla="*/ 1318765 h 2637530"/>
                <a:gd name="connsiteX4" fmla="*/ 2399780 w 3059162"/>
                <a:gd name="connsiteY4" fmla="*/ 2637529 h 2637530"/>
                <a:gd name="connsiteX5" fmla="*/ 659383 w 3059162"/>
                <a:gd name="connsiteY5" fmla="*/ 2637529 h 2637530"/>
                <a:gd name="connsiteX6" fmla="*/ 0 w 3059162"/>
                <a:gd name="connsiteY6" fmla="*/ 1318765 h 2637530"/>
                <a:gd name="connsiteX0" fmla="*/ 0 w 3059162"/>
                <a:gd name="connsiteY0" fmla="*/ 1318764 h 2637528"/>
                <a:gd name="connsiteX1" fmla="*/ 659383 w 3059162"/>
                <a:gd name="connsiteY1" fmla="*/ 0 h 2637528"/>
                <a:gd name="connsiteX2" fmla="*/ 2399780 w 3059162"/>
                <a:gd name="connsiteY2" fmla="*/ 0 h 2637528"/>
                <a:gd name="connsiteX3" fmla="*/ 3059162 w 3059162"/>
                <a:gd name="connsiteY3" fmla="*/ 1318764 h 2637528"/>
                <a:gd name="connsiteX4" fmla="*/ 659383 w 3059162"/>
                <a:gd name="connsiteY4" fmla="*/ 2637528 h 2637528"/>
                <a:gd name="connsiteX5" fmla="*/ 0 w 3059162"/>
                <a:gd name="connsiteY5" fmla="*/ 1318764 h 2637528"/>
                <a:gd name="connsiteX0" fmla="*/ 0 w 3059162"/>
                <a:gd name="connsiteY0" fmla="*/ 1318764 h 1318764"/>
                <a:gd name="connsiteX1" fmla="*/ 659383 w 3059162"/>
                <a:gd name="connsiteY1" fmla="*/ 0 h 1318764"/>
                <a:gd name="connsiteX2" fmla="*/ 2399780 w 3059162"/>
                <a:gd name="connsiteY2" fmla="*/ 0 h 1318764"/>
                <a:gd name="connsiteX3" fmla="*/ 3059162 w 3059162"/>
                <a:gd name="connsiteY3" fmla="*/ 1318764 h 1318764"/>
                <a:gd name="connsiteX4" fmla="*/ 0 w 3059162"/>
                <a:gd name="connsiteY4" fmla="*/ 1318764 h 1318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9162" h="1318764">
                  <a:moveTo>
                    <a:pt x="0" y="1318764"/>
                  </a:moveTo>
                  <a:lnTo>
                    <a:pt x="659383" y="0"/>
                  </a:lnTo>
                  <a:lnTo>
                    <a:pt x="2399780" y="0"/>
                  </a:lnTo>
                  <a:lnTo>
                    <a:pt x="3059162" y="1318764"/>
                  </a:lnTo>
                  <a:lnTo>
                    <a:pt x="0" y="1318764"/>
                  </a:lnTo>
                  <a:close/>
                </a:path>
              </a:pathLst>
            </a:custGeom>
            <a:solidFill>
              <a:schemeClr val="accent1">
                <a:alpha val="81000"/>
              </a:schemeClr>
            </a:solidFill>
            <a:ln>
              <a:solidFill>
                <a:schemeClr val="bg1"/>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dirty="0"/>
            </a:p>
          </p:txBody>
        </p:sp>
      </p:grpSp>
      <p:grpSp>
        <p:nvGrpSpPr>
          <p:cNvPr id="11" name="icons">
            <a:extLst>
              <a:ext uri="{FF2B5EF4-FFF2-40B4-BE49-F238E27FC236}">
                <a16:creationId xmlns:a16="http://schemas.microsoft.com/office/drawing/2014/main" id="{234A26B1-3288-4C47-A8CB-CDE5D6B83CD1}"/>
              </a:ext>
            </a:extLst>
          </p:cNvPr>
          <p:cNvGrpSpPr/>
          <p:nvPr userDrawn="1"/>
        </p:nvGrpSpPr>
        <p:grpSpPr>
          <a:xfrm>
            <a:off x="6291698" y="209293"/>
            <a:ext cx="6052702" cy="6755387"/>
            <a:chOff x="6291698" y="209293"/>
            <a:chExt cx="6052702" cy="6755387"/>
          </a:xfrm>
        </p:grpSpPr>
        <p:pic>
          <p:nvPicPr>
            <p:cNvPr id="24" name="Picture 23">
              <a:extLst>
                <a:ext uri="{FF2B5EF4-FFF2-40B4-BE49-F238E27FC236}">
                  <a16:creationId xmlns:a16="http://schemas.microsoft.com/office/drawing/2014/main" id="{D1DE6FFE-B23C-A045-B99C-C855A97F93B4}"/>
                </a:ext>
              </a:extLst>
            </p:cNvPr>
            <p:cNvPicPr>
              <a:picLocks/>
            </p:cNvPicPr>
            <p:nvPr userDrawn="1"/>
          </p:nvPicPr>
          <p:blipFill>
            <a:blip r:embed="rId2" cstate="screen">
              <a:duotone>
                <a:prstClr val="black"/>
                <a:schemeClr val="accent1">
                  <a:tint val="45000"/>
                  <a:satMod val="400000"/>
                </a:schemeClr>
              </a:duotone>
              <a:alphaModFix amt="50000"/>
              <a:extLst>
                <a:ext uri="{28A0092B-C50C-407E-A947-70E740481C1C}">
                  <a14:useLocalDpi xmlns:a14="http://schemas.microsoft.com/office/drawing/2010/main"/>
                </a:ext>
              </a:extLst>
            </a:blip>
            <a:srcRect/>
            <a:stretch/>
          </p:blipFill>
          <p:spPr>
            <a:xfrm>
              <a:off x="8412480" y="3810000"/>
              <a:ext cx="1594169" cy="1594169"/>
            </a:xfrm>
            <a:prstGeom prst="rect">
              <a:avLst/>
            </a:prstGeom>
          </p:spPr>
        </p:pic>
        <p:pic>
          <p:nvPicPr>
            <p:cNvPr id="27" name="Picture 26">
              <a:extLst>
                <a:ext uri="{FF2B5EF4-FFF2-40B4-BE49-F238E27FC236}">
                  <a16:creationId xmlns:a16="http://schemas.microsoft.com/office/drawing/2014/main" id="{50563D84-4680-794B-808F-8B5C7A7F4510}"/>
                </a:ext>
              </a:extLst>
            </p:cNvPr>
            <p:cNvPicPr>
              <a:picLocks noChangeAspect="1"/>
            </p:cNvPicPr>
            <p:nvPr userDrawn="1"/>
          </p:nvPicPr>
          <p:blipFill>
            <a:blip r:embed="rId3" cstate="screen">
              <a:duotone>
                <a:prstClr val="black"/>
                <a:schemeClr val="accent1">
                  <a:tint val="45000"/>
                  <a:satMod val="400000"/>
                </a:schemeClr>
              </a:duotone>
              <a:alphaModFix amt="46000"/>
              <a:extLst>
                <a:ext uri="{28A0092B-C50C-407E-A947-70E740481C1C}">
                  <a14:useLocalDpi xmlns:a14="http://schemas.microsoft.com/office/drawing/2010/main"/>
                </a:ext>
              </a:extLst>
            </a:blip>
            <a:srcRect/>
            <a:stretch/>
          </p:blipFill>
          <p:spPr>
            <a:xfrm>
              <a:off x="10515600" y="209293"/>
              <a:ext cx="1656234" cy="1656234"/>
            </a:xfrm>
            <a:prstGeom prst="rect">
              <a:avLst/>
            </a:prstGeom>
          </p:spPr>
        </p:pic>
        <p:pic>
          <p:nvPicPr>
            <p:cNvPr id="28" name="Picture 27">
              <a:extLst>
                <a:ext uri="{FF2B5EF4-FFF2-40B4-BE49-F238E27FC236}">
                  <a16:creationId xmlns:a16="http://schemas.microsoft.com/office/drawing/2014/main" id="{1C3D6703-7124-804B-B498-6AFDC1CD11CB}"/>
                </a:ext>
              </a:extLst>
            </p:cNvPr>
            <p:cNvPicPr>
              <a:picLocks noChangeAspect="1"/>
            </p:cNvPicPr>
            <p:nvPr userDrawn="1"/>
          </p:nvPicPr>
          <p:blipFill>
            <a:blip r:embed="rId4" cstate="screen">
              <a:duotone>
                <a:prstClr val="black"/>
                <a:schemeClr val="accent1">
                  <a:tint val="45000"/>
                  <a:satMod val="400000"/>
                </a:schemeClr>
              </a:duotone>
              <a:alphaModFix amt="52000"/>
              <a:extLst>
                <a:ext uri="{28A0092B-C50C-407E-A947-70E740481C1C}">
                  <a14:useLocalDpi xmlns:a14="http://schemas.microsoft.com/office/drawing/2010/main"/>
                </a:ext>
              </a:extLst>
            </a:blip>
            <a:srcRect/>
            <a:stretch/>
          </p:blipFill>
          <p:spPr>
            <a:xfrm>
              <a:off x="8394192" y="1420060"/>
              <a:ext cx="1656234" cy="1656234"/>
            </a:xfrm>
            <a:prstGeom prst="rect">
              <a:avLst/>
            </a:prstGeom>
          </p:spPr>
        </p:pic>
        <p:pic>
          <p:nvPicPr>
            <p:cNvPr id="29" name="Picture 28">
              <a:extLst>
                <a:ext uri="{FF2B5EF4-FFF2-40B4-BE49-F238E27FC236}">
                  <a16:creationId xmlns:a16="http://schemas.microsoft.com/office/drawing/2014/main" id="{FDED516B-2853-9440-B997-C9C15276F193}"/>
                </a:ext>
              </a:extLst>
            </p:cNvPr>
            <p:cNvPicPr>
              <a:picLocks/>
            </p:cNvPicPr>
            <p:nvPr userDrawn="1"/>
          </p:nvPicPr>
          <p:blipFill>
            <a:blip r:embed="rId5" cstate="screen">
              <a:duotone>
                <a:prstClr val="black"/>
                <a:schemeClr val="accent1">
                  <a:tint val="45000"/>
                  <a:satMod val="400000"/>
                </a:schemeClr>
              </a:duotone>
              <a:alphaModFix amt="55000"/>
              <a:extLst>
                <a:ext uri="{28A0092B-C50C-407E-A947-70E740481C1C}">
                  <a14:useLocalDpi xmlns:a14="http://schemas.microsoft.com/office/drawing/2010/main"/>
                </a:ext>
              </a:extLst>
            </a:blip>
            <a:srcRect/>
            <a:stretch/>
          </p:blipFill>
          <p:spPr>
            <a:xfrm>
              <a:off x="10459566" y="4953000"/>
              <a:ext cx="1656234" cy="1656234"/>
            </a:xfrm>
            <a:prstGeom prst="rect">
              <a:avLst/>
            </a:prstGeom>
          </p:spPr>
        </p:pic>
        <p:pic>
          <p:nvPicPr>
            <p:cNvPr id="30" name="Picture 29">
              <a:extLst>
                <a:ext uri="{FF2B5EF4-FFF2-40B4-BE49-F238E27FC236}">
                  <a16:creationId xmlns:a16="http://schemas.microsoft.com/office/drawing/2014/main" id="{4FBD4345-74F9-5B4B-8F1C-D8C584AC7C86}"/>
                </a:ext>
              </a:extLst>
            </p:cNvPr>
            <p:cNvPicPr>
              <a:picLocks noChangeAspect="1"/>
            </p:cNvPicPr>
            <p:nvPr userDrawn="1"/>
          </p:nvPicPr>
          <p:blipFill>
            <a:blip r:embed="rId6" cstate="screen">
              <a:duotone>
                <a:prstClr val="black"/>
                <a:schemeClr val="accent1">
                  <a:tint val="45000"/>
                  <a:satMod val="400000"/>
                </a:schemeClr>
              </a:duotone>
              <a:alphaModFix amt="52000"/>
              <a:extLst>
                <a:ext uri="{28A0092B-C50C-407E-A947-70E740481C1C}">
                  <a14:useLocalDpi xmlns:a14="http://schemas.microsoft.com/office/drawing/2010/main"/>
                </a:ext>
              </a:extLst>
            </a:blip>
            <a:srcRect/>
            <a:stretch/>
          </p:blipFill>
          <p:spPr>
            <a:xfrm>
              <a:off x="6295105" y="4939053"/>
              <a:ext cx="1656234" cy="1656234"/>
            </a:xfrm>
            <a:prstGeom prst="rect">
              <a:avLst/>
            </a:prstGeom>
          </p:spPr>
        </p:pic>
        <p:pic>
          <p:nvPicPr>
            <p:cNvPr id="31" name="Picture 30">
              <a:extLst>
                <a:ext uri="{FF2B5EF4-FFF2-40B4-BE49-F238E27FC236}">
                  <a16:creationId xmlns:a16="http://schemas.microsoft.com/office/drawing/2014/main" id="{9E735188-E300-A94B-9FB4-F2BB8987B145}"/>
                </a:ext>
              </a:extLst>
            </p:cNvPr>
            <p:cNvPicPr>
              <a:picLocks/>
            </p:cNvPicPr>
            <p:nvPr userDrawn="1"/>
          </p:nvPicPr>
          <p:blipFill>
            <a:blip r:embed="rId5" cstate="screen">
              <a:duotone>
                <a:prstClr val="black"/>
                <a:schemeClr val="accent1">
                  <a:tint val="45000"/>
                  <a:satMod val="400000"/>
                </a:schemeClr>
              </a:duotone>
              <a:alphaModFix amt="55000"/>
              <a:extLst>
                <a:ext uri="{28A0092B-C50C-407E-A947-70E740481C1C}">
                  <a14:useLocalDpi xmlns:a14="http://schemas.microsoft.com/office/drawing/2010/main"/>
                </a:ext>
              </a:extLst>
            </a:blip>
            <a:srcRect/>
            <a:stretch/>
          </p:blipFill>
          <p:spPr>
            <a:xfrm>
              <a:off x="6291698" y="2604992"/>
              <a:ext cx="1656234" cy="1656234"/>
            </a:xfrm>
            <a:prstGeom prst="rect">
              <a:avLst/>
            </a:prstGeom>
          </p:spPr>
        </p:pic>
        <p:pic>
          <p:nvPicPr>
            <p:cNvPr id="8" name="Picture 7">
              <a:extLst>
                <a:ext uri="{FF2B5EF4-FFF2-40B4-BE49-F238E27FC236}">
                  <a16:creationId xmlns:a16="http://schemas.microsoft.com/office/drawing/2014/main" id="{D07B73F5-92ED-5349-8021-3CC87D4A4AE2}"/>
                </a:ext>
              </a:extLst>
            </p:cNvPr>
            <p:cNvPicPr>
              <a:picLocks noChangeAspect="1"/>
            </p:cNvPicPr>
            <p:nvPr userDrawn="1"/>
          </p:nvPicPr>
          <p:blipFill>
            <a:blip r:embed="rId7">
              <a:alphaModFix amt="55000"/>
              <a:lum bright="70000" contrast="-70000"/>
              <a:extLst>
                <a:ext uri="{BEBA8EAE-BF5A-486C-A8C5-ECC9F3942E4B}">
                  <a14:imgProps xmlns:a14="http://schemas.microsoft.com/office/drawing/2010/main">
                    <a14:imgLayer r:embed="rId8">
                      <a14:imgEffect>
                        <a14:colorTemperature colorTemp="8800"/>
                      </a14:imgEffect>
                      <a14:imgEffect>
                        <a14:saturation sat="400000"/>
                      </a14:imgEffect>
                    </a14:imgLayer>
                  </a14:imgProps>
                </a:ext>
              </a:extLst>
            </a:blip>
            <a:stretch>
              <a:fillRect/>
            </a:stretch>
          </p:blipFill>
          <p:spPr>
            <a:xfrm>
              <a:off x="10287000" y="2362200"/>
              <a:ext cx="2057400" cy="2057400"/>
            </a:xfrm>
            <a:prstGeom prst="rect">
              <a:avLst/>
            </a:prstGeom>
          </p:spPr>
        </p:pic>
        <p:pic>
          <p:nvPicPr>
            <p:cNvPr id="42" name="Picture 41">
              <a:extLst>
                <a:ext uri="{FF2B5EF4-FFF2-40B4-BE49-F238E27FC236}">
                  <a16:creationId xmlns:a16="http://schemas.microsoft.com/office/drawing/2014/main" id="{1B320F89-E742-6B4B-993A-337001EC5B38}"/>
                </a:ext>
              </a:extLst>
            </p:cNvPr>
            <p:cNvPicPr>
              <a:picLocks noChangeAspect="1"/>
            </p:cNvPicPr>
            <p:nvPr userDrawn="1"/>
          </p:nvPicPr>
          <p:blipFill rotWithShape="1">
            <a:blip r:embed="rId9">
              <a:alphaModFix amt="55000"/>
              <a:lum bright="70000" contrast="-70000"/>
            </a:blip>
            <a:srcRect b="48889"/>
            <a:stretch/>
          </p:blipFill>
          <p:spPr>
            <a:xfrm>
              <a:off x="8214360" y="5913120"/>
              <a:ext cx="2057400" cy="1051560"/>
            </a:xfrm>
            <a:prstGeom prst="rect">
              <a:avLst/>
            </a:prstGeom>
          </p:spPr>
        </p:pic>
      </p:grpSp>
      <p:pic>
        <p:nvPicPr>
          <p:cNvPr id="16" name="Picture 15">
            <a:extLst>
              <a:ext uri="{FF2B5EF4-FFF2-40B4-BE49-F238E27FC236}">
                <a16:creationId xmlns:a16="http://schemas.microsoft.com/office/drawing/2014/main" id="{60FC60A3-F93A-1445-96A0-507040886B02}"/>
              </a:ext>
            </a:extLst>
          </p:cNvPr>
          <p:cNvPicPr>
            <a:picLocks noChangeAspect="1"/>
          </p:cNvPicPr>
          <p:nvPr userDrawn="1"/>
        </p:nvPicPr>
        <p:blipFill rotWithShape="1">
          <a:blip r:embed="rId10" cstate="screen">
            <a:extLst>
              <a:ext uri="{28A0092B-C50C-407E-A947-70E740481C1C}">
                <a14:useLocalDpi xmlns:a14="http://schemas.microsoft.com/office/drawing/2010/main"/>
              </a:ext>
            </a:extLst>
          </a:blip>
          <a:srcRect l="-2" r="-472" b="4255"/>
          <a:stretch/>
        </p:blipFill>
        <p:spPr>
          <a:xfrm>
            <a:off x="-100817" y="0"/>
            <a:ext cx="8156115" cy="6858000"/>
          </a:xfrm>
          <a:prstGeom prst="rect">
            <a:avLst/>
          </a:prstGeom>
          <a:effectLst>
            <a:outerShdw blurRad="349298" dist="38100" sx="99142" sy="99142" algn="l" rotWithShape="0">
              <a:prstClr val="black">
                <a:alpha val="79000"/>
              </a:prstClr>
            </a:outerShdw>
          </a:effectLst>
        </p:spPr>
      </p:pic>
      <p:pic>
        <p:nvPicPr>
          <p:cNvPr id="14" name="Picture 14">
            <a:extLst>
              <a:ext uri="{FF2B5EF4-FFF2-40B4-BE49-F238E27FC236}">
                <a16:creationId xmlns:a16="http://schemas.microsoft.com/office/drawing/2014/main" id="{2CB92FDA-F703-FB40-9962-0E6F7FCE58D9}"/>
              </a:ext>
            </a:extLst>
          </p:cNvPr>
          <p:cNvPicPr>
            <a:picLocks noChangeAspect="1" noChangeArrowheads="1"/>
          </p:cNvPicPr>
          <p:nvPr userDrawn="1"/>
        </p:nvPicPr>
        <p:blipFill>
          <a:blip r:embed="rId11">
            <a:extLst>
              <a:ext uri="{28A0092B-C50C-407E-A947-70E740481C1C}">
                <a14:useLocalDpi xmlns:a14="http://schemas.microsoft.com/office/drawing/2010/main"/>
              </a:ext>
            </a:extLst>
          </a:blip>
          <a:srcRect/>
          <a:stretch>
            <a:fillRect/>
          </a:stretch>
        </p:blipFill>
        <p:spPr bwMode="auto">
          <a:xfrm>
            <a:off x="458396" y="706985"/>
            <a:ext cx="3415618" cy="906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a:extLst>
              <a:ext uri="{FF2B5EF4-FFF2-40B4-BE49-F238E27FC236}">
                <a16:creationId xmlns:a16="http://schemas.microsoft.com/office/drawing/2014/main" id="{5C3C5504-9208-014C-8408-02C847EBA47B}"/>
              </a:ext>
            </a:extLst>
          </p:cNvPr>
          <p:cNvSpPr>
            <a:spLocks noGrp="1"/>
          </p:cNvSpPr>
          <p:nvPr userDrawn="1">
            <p:ph type="ctrTitle" hasCustomPrompt="1"/>
          </p:nvPr>
        </p:nvSpPr>
        <p:spPr>
          <a:xfrm>
            <a:off x="838200" y="1981200"/>
            <a:ext cx="4504829" cy="1841566"/>
          </a:xfrm>
          <a:prstGeom prst="rect">
            <a:avLst/>
          </a:prstGeom>
        </p:spPr>
        <p:txBody>
          <a:bodyPr lIns="0" tIns="0" rIns="0" bIns="0" anchor="b">
            <a:normAutofit/>
          </a:bodyPr>
          <a:lstStyle>
            <a:lvl1pPr algn="l">
              <a:lnSpc>
                <a:spcPts val="3100"/>
              </a:lnSpc>
              <a:defRPr sz="2800" b="0" spc="100" baseline="0">
                <a:solidFill>
                  <a:schemeClr val="accent4">
                    <a:lumMod val="20000"/>
                    <a:lumOff val="80000"/>
                  </a:schemeClr>
                </a:solidFill>
              </a:defRPr>
            </a:lvl1pPr>
          </a:lstStyle>
          <a:p>
            <a:r>
              <a:rPr lang="en-US" dirty="0"/>
              <a:t>TITLE IN ALL UPPER CASE</a:t>
            </a:r>
            <a:br>
              <a:rPr lang="en-US" dirty="0"/>
            </a:br>
            <a:r>
              <a:rPr lang="en-US" dirty="0"/>
              <a:t>28 pt., CALIBRI FONT</a:t>
            </a:r>
          </a:p>
        </p:txBody>
      </p:sp>
      <p:sp>
        <p:nvSpPr>
          <p:cNvPr id="10" name="Subtitle 2">
            <a:extLst>
              <a:ext uri="{FF2B5EF4-FFF2-40B4-BE49-F238E27FC236}">
                <a16:creationId xmlns:a16="http://schemas.microsoft.com/office/drawing/2014/main" id="{E4B646A8-4A12-0749-974B-02FF503E2E03}"/>
              </a:ext>
            </a:extLst>
          </p:cNvPr>
          <p:cNvSpPr>
            <a:spLocks noGrp="1"/>
          </p:cNvSpPr>
          <p:nvPr userDrawn="1">
            <p:ph type="subTitle" idx="1" hasCustomPrompt="1"/>
          </p:nvPr>
        </p:nvSpPr>
        <p:spPr>
          <a:xfrm>
            <a:off x="838199" y="3847612"/>
            <a:ext cx="4818211" cy="1993967"/>
          </a:xfrm>
          <a:prstGeom prst="rect">
            <a:avLst/>
          </a:prstGeom>
        </p:spPr>
        <p:txBody>
          <a:bodyPr lIns="0" tIns="0" rIns="0" bIns="0"/>
          <a:lstStyle>
            <a:lvl1pPr marL="0" indent="0" algn="l">
              <a:buNone/>
              <a:defRPr sz="2400" b="0" i="0">
                <a:solidFill>
                  <a:schemeClr val="bg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in lower case</a:t>
            </a:r>
            <a:br>
              <a:rPr lang="en-US" dirty="0"/>
            </a:br>
            <a:r>
              <a:rPr lang="en-US" dirty="0"/>
              <a:t>24 pt., Calibri font</a:t>
            </a:r>
          </a:p>
        </p:txBody>
      </p:sp>
    </p:spTree>
    <p:extLst>
      <p:ext uri="{BB962C8B-B14F-4D97-AF65-F5344CB8AC3E}">
        <p14:creationId xmlns:p14="http://schemas.microsoft.com/office/powerpoint/2010/main" val="3109497865"/>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ission">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C7A74C7-7ADC-E144-977B-331972ED8579}"/>
              </a:ext>
            </a:extLst>
          </p:cNvPr>
          <p:cNvGrpSpPr/>
          <p:nvPr userDrawn="1"/>
        </p:nvGrpSpPr>
        <p:grpSpPr>
          <a:xfrm>
            <a:off x="5709783" y="0"/>
            <a:ext cx="6546126" cy="5903441"/>
            <a:chOff x="5709783" y="0"/>
            <a:chExt cx="6546126" cy="5903441"/>
          </a:xfrm>
        </p:grpSpPr>
        <p:sp>
          <p:nvSpPr>
            <p:cNvPr id="26" name="Hexagon 25">
              <a:extLst>
                <a:ext uri="{FF2B5EF4-FFF2-40B4-BE49-F238E27FC236}">
                  <a16:creationId xmlns:a16="http://schemas.microsoft.com/office/drawing/2014/main" id="{D45B66D7-25F6-B342-8990-A58EB14A43B8}"/>
                </a:ext>
              </a:extLst>
            </p:cNvPr>
            <p:cNvSpPr/>
            <p:nvPr userDrawn="1"/>
          </p:nvSpPr>
          <p:spPr>
            <a:xfrm>
              <a:off x="7843206" y="93522"/>
              <a:ext cx="2541702" cy="2225385"/>
            </a:xfrm>
            <a:prstGeom prst="hexagon">
              <a:avLst/>
            </a:prstGeom>
            <a:solidFill>
              <a:schemeClr val="accent1">
                <a:alpha val="8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exagon 26">
              <a:extLst>
                <a:ext uri="{FF2B5EF4-FFF2-40B4-BE49-F238E27FC236}">
                  <a16:creationId xmlns:a16="http://schemas.microsoft.com/office/drawing/2014/main" id="{D5015538-2418-B645-8209-CA82C1772D3A}"/>
                </a:ext>
              </a:extLst>
            </p:cNvPr>
            <p:cNvSpPr/>
            <p:nvPr userDrawn="1"/>
          </p:nvSpPr>
          <p:spPr>
            <a:xfrm>
              <a:off x="7851629" y="2463440"/>
              <a:ext cx="2565469" cy="2211881"/>
            </a:xfrm>
            <a:prstGeom prst="hexagon">
              <a:avLst>
                <a:gd name="adj" fmla="val 25000"/>
                <a:gd name="vf" fmla="val 115470"/>
              </a:avLst>
            </a:prstGeom>
            <a:solidFill>
              <a:schemeClr val="accent1">
                <a:alpha val="8000"/>
              </a:schemeClr>
            </a:solidFill>
            <a:ln>
              <a:solidFill>
                <a:schemeClr val="bg2"/>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28" name="Hexagon 27">
              <a:extLst>
                <a:ext uri="{FF2B5EF4-FFF2-40B4-BE49-F238E27FC236}">
                  <a16:creationId xmlns:a16="http://schemas.microsoft.com/office/drawing/2014/main" id="{83BE7B6D-F319-FB4F-B884-0A70E24AD397}"/>
                </a:ext>
              </a:extLst>
            </p:cNvPr>
            <p:cNvSpPr/>
            <p:nvPr userDrawn="1"/>
          </p:nvSpPr>
          <p:spPr>
            <a:xfrm>
              <a:off x="9992606" y="1261202"/>
              <a:ext cx="2263303" cy="2225383"/>
            </a:xfrm>
            <a:custGeom>
              <a:avLst/>
              <a:gdLst>
                <a:gd name="connsiteX0" fmla="*/ 0 w 2541702"/>
                <a:gd name="connsiteY0" fmla="*/ 1112693 h 2225385"/>
                <a:gd name="connsiteX1" fmla="*/ 556346 w 2541702"/>
                <a:gd name="connsiteY1" fmla="*/ 1 h 2225385"/>
                <a:gd name="connsiteX2" fmla="*/ 1985356 w 2541702"/>
                <a:gd name="connsiteY2" fmla="*/ 1 h 2225385"/>
                <a:gd name="connsiteX3" fmla="*/ 2541702 w 2541702"/>
                <a:gd name="connsiteY3" fmla="*/ 1112693 h 2225385"/>
                <a:gd name="connsiteX4" fmla="*/ 1985356 w 2541702"/>
                <a:gd name="connsiteY4" fmla="*/ 2225384 h 2225385"/>
                <a:gd name="connsiteX5" fmla="*/ 556346 w 2541702"/>
                <a:gd name="connsiteY5" fmla="*/ 2225384 h 2225385"/>
                <a:gd name="connsiteX6" fmla="*/ 0 w 2541702"/>
                <a:gd name="connsiteY6" fmla="*/ 1112693 h 2225385"/>
                <a:gd name="connsiteX0" fmla="*/ 0 w 2541702"/>
                <a:gd name="connsiteY0" fmla="*/ 1112692 h 2225383"/>
                <a:gd name="connsiteX1" fmla="*/ 556346 w 2541702"/>
                <a:gd name="connsiteY1" fmla="*/ 0 h 2225383"/>
                <a:gd name="connsiteX2" fmla="*/ 1985356 w 2541702"/>
                <a:gd name="connsiteY2" fmla="*/ 0 h 2225383"/>
                <a:gd name="connsiteX3" fmla="*/ 2263303 w 2541702"/>
                <a:gd name="connsiteY3" fmla="*/ 567598 h 2225383"/>
                <a:gd name="connsiteX4" fmla="*/ 2541702 w 2541702"/>
                <a:gd name="connsiteY4" fmla="*/ 1112692 h 2225383"/>
                <a:gd name="connsiteX5" fmla="*/ 1985356 w 2541702"/>
                <a:gd name="connsiteY5" fmla="*/ 2225383 h 2225383"/>
                <a:gd name="connsiteX6" fmla="*/ 556346 w 2541702"/>
                <a:gd name="connsiteY6" fmla="*/ 2225383 h 2225383"/>
                <a:gd name="connsiteX7" fmla="*/ 0 w 2541702"/>
                <a:gd name="connsiteY7" fmla="*/ 1112692 h 2225383"/>
                <a:gd name="connsiteX0" fmla="*/ 0 w 2541702"/>
                <a:gd name="connsiteY0" fmla="*/ 1112692 h 2225383"/>
                <a:gd name="connsiteX1" fmla="*/ 556346 w 2541702"/>
                <a:gd name="connsiteY1" fmla="*/ 0 h 2225383"/>
                <a:gd name="connsiteX2" fmla="*/ 1985356 w 2541702"/>
                <a:gd name="connsiteY2" fmla="*/ 0 h 2225383"/>
                <a:gd name="connsiteX3" fmla="*/ 2263303 w 2541702"/>
                <a:gd name="connsiteY3" fmla="*/ 567598 h 2225383"/>
                <a:gd name="connsiteX4" fmla="*/ 2541702 w 2541702"/>
                <a:gd name="connsiteY4" fmla="*/ 1112692 h 2225383"/>
                <a:gd name="connsiteX5" fmla="*/ 2233806 w 2541702"/>
                <a:gd name="connsiteY5" fmla="*/ 1703224 h 2225383"/>
                <a:gd name="connsiteX6" fmla="*/ 1985356 w 2541702"/>
                <a:gd name="connsiteY6" fmla="*/ 2225383 h 2225383"/>
                <a:gd name="connsiteX7" fmla="*/ 556346 w 2541702"/>
                <a:gd name="connsiteY7" fmla="*/ 2225383 h 2225383"/>
                <a:gd name="connsiteX8" fmla="*/ 0 w 2541702"/>
                <a:gd name="connsiteY8" fmla="*/ 1112692 h 2225383"/>
                <a:gd name="connsiteX0" fmla="*/ 0 w 2263303"/>
                <a:gd name="connsiteY0" fmla="*/ 1112692 h 2225383"/>
                <a:gd name="connsiteX1" fmla="*/ 556346 w 2263303"/>
                <a:gd name="connsiteY1" fmla="*/ 0 h 2225383"/>
                <a:gd name="connsiteX2" fmla="*/ 1985356 w 2263303"/>
                <a:gd name="connsiteY2" fmla="*/ 0 h 2225383"/>
                <a:gd name="connsiteX3" fmla="*/ 2263303 w 2263303"/>
                <a:gd name="connsiteY3" fmla="*/ 567598 h 2225383"/>
                <a:gd name="connsiteX4" fmla="*/ 2233806 w 2263303"/>
                <a:gd name="connsiteY4" fmla="*/ 1703224 h 2225383"/>
                <a:gd name="connsiteX5" fmla="*/ 1985356 w 2263303"/>
                <a:gd name="connsiteY5" fmla="*/ 2225383 h 2225383"/>
                <a:gd name="connsiteX6" fmla="*/ 556346 w 2263303"/>
                <a:gd name="connsiteY6" fmla="*/ 2225383 h 2225383"/>
                <a:gd name="connsiteX7" fmla="*/ 0 w 2263303"/>
                <a:gd name="connsiteY7" fmla="*/ 1112692 h 2225383"/>
                <a:gd name="connsiteX0" fmla="*/ 0 w 2263303"/>
                <a:gd name="connsiteY0" fmla="*/ 1112692 h 2225383"/>
                <a:gd name="connsiteX1" fmla="*/ 556346 w 2263303"/>
                <a:gd name="connsiteY1" fmla="*/ 0 h 2225383"/>
                <a:gd name="connsiteX2" fmla="*/ 1985356 w 2263303"/>
                <a:gd name="connsiteY2" fmla="*/ 0 h 2225383"/>
                <a:gd name="connsiteX3" fmla="*/ 2263303 w 2263303"/>
                <a:gd name="connsiteY3" fmla="*/ 567598 h 2225383"/>
                <a:gd name="connsiteX4" fmla="*/ 2260387 w 2263303"/>
                <a:gd name="connsiteY4" fmla="*/ 1703224 h 2225383"/>
                <a:gd name="connsiteX5" fmla="*/ 1985356 w 2263303"/>
                <a:gd name="connsiteY5" fmla="*/ 2225383 h 2225383"/>
                <a:gd name="connsiteX6" fmla="*/ 556346 w 2263303"/>
                <a:gd name="connsiteY6" fmla="*/ 2225383 h 2225383"/>
                <a:gd name="connsiteX7" fmla="*/ 0 w 2263303"/>
                <a:gd name="connsiteY7" fmla="*/ 1112692 h 2225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63303" h="2225383">
                  <a:moveTo>
                    <a:pt x="0" y="1112692"/>
                  </a:moveTo>
                  <a:lnTo>
                    <a:pt x="556346" y="0"/>
                  </a:lnTo>
                  <a:lnTo>
                    <a:pt x="1985356" y="0"/>
                  </a:lnTo>
                  <a:lnTo>
                    <a:pt x="2263303" y="567598"/>
                  </a:lnTo>
                  <a:lnTo>
                    <a:pt x="2260387" y="1703224"/>
                  </a:lnTo>
                  <a:lnTo>
                    <a:pt x="1985356" y="2225383"/>
                  </a:lnTo>
                  <a:lnTo>
                    <a:pt x="556346" y="2225383"/>
                  </a:lnTo>
                  <a:lnTo>
                    <a:pt x="0" y="1112692"/>
                  </a:lnTo>
                  <a:close/>
                </a:path>
              </a:pathLst>
            </a:custGeom>
            <a:solidFill>
              <a:schemeClr val="accent1">
                <a:alpha val="8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Hexagon 28">
              <a:extLst>
                <a:ext uri="{FF2B5EF4-FFF2-40B4-BE49-F238E27FC236}">
                  <a16:creationId xmlns:a16="http://schemas.microsoft.com/office/drawing/2014/main" id="{5C25E21A-A619-6A48-80E5-1B772B11FB50}"/>
                </a:ext>
              </a:extLst>
            </p:cNvPr>
            <p:cNvSpPr/>
            <p:nvPr userDrawn="1"/>
          </p:nvSpPr>
          <p:spPr>
            <a:xfrm>
              <a:off x="9980723" y="0"/>
              <a:ext cx="2238986" cy="1112591"/>
            </a:xfrm>
            <a:custGeom>
              <a:avLst/>
              <a:gdLst>
                <a:gd name="connsiteX0" fmla="*/ 0 w 2565469"/>
                <a:gd name="connsiteY0" fmla="*/ 1105941 h 2211881"/>
                <a:gd name="connsiteX1" fmla="*/ 552970 w 2565469"/>
                <a:gd name="connsiteY1" fmla="*/ 1 h 2211881"/>
                <a:gd name="connsiteX2" fmla="*/ 2012499 w 2565469"/>
                <a:gd name="connsiteY2" fmla="*/ 1 h 2211881"/>
                <a:gd name="connsiteX3" fmla="*/ 2565469 w 2565469"/>
                <a:gd name="connsiteY3" fmla="*/ 1105941 h 2211881"/>
                <a:gd name="connsiteX4" fmla="*/ 2012499 w 2565469"/>
                <a:gd name="connsiteY4" fmla="*/ 2211880 h 2211881"/>
                <a:gd name="connsiteX5" fmla="*/ 552970 w 2565469"/>
                <a:gd name="connsiteY5" fmla="*/ 2211880 h 2211881"/>
                <a:gd name="connsiteX6" fmla="*/ 0 w 2565469"/>
                <a:gd name="connsiteY6" fmla="*/ 1105941 h 2211881"/>
                <a:gd name="connsiteX0" fmla="*/ 0 w 2565469"/>
                <a:gd name="connsiteY0" fmla="*/ 1105940 h 2211879"/>
                <a:gd name="connsiteX1" fmla="*/ 641460 w 2565469"/>
                <a:gd name="connsiteY1" fmla="*/ 383458 h 2211879"/>
                <a:gd name="connsiteX2" fmla="*/ 2012499 w 2565469"/>
                <a:gd name="connsiteY2" fmla="*/ 0 h 2211879"/>
                <a:gd name="connsiteX3" fmla="*/ 2565469 w 2565469"/>
                <a:gd name="connsiteY3" fmla="*/ 1105940 h 2211879"/>
                <a:gd name="connsiteX4" fmla="*/ 2012499 w 2565469"/>
                <a:gd name="connsiteY4" fmla="*/ 2211879 h 2211879"/>
                <a:gd name="connsiteX5" fmla="*/ 552970 w 2565469"/>
                <a:gd name="connsiteY5" fmla="*/ 2211879 h 2211879"/>
                <a:gd name="connsiteX6" fmla="*/ 0 w 2565469"/>
                <a:gd name="connsiteY6" fmla="*/ 1105940 h 2211879"/>
                <a:gd name="connsiteX0" fmla="*/ 0 w 2565469"/>
                <a:gd name="connsiteY0" fmla="*/ 722482 h 1828421"/>
                <a:gd name="connsiteX1" fmla="*/ 641460 w 2565469"/>
                <a:gd name="connsiteY1" fmla="*/ 0 h 1828421"/>
                <a:gd name="connsiteX2" fmla="*/ 1924009 w 2565469"/>
                <a:gd name="connsiteY2" fmla="*/ 339213 h 1828421"/>
                <a:gd name="connsiteX3" fmla="*/ 2565469 w 2565469"/>
                <a:gd name="connsiteY3" fmla="*/ 722482 h 1828421"/>
                <a:gd name="connsiteX4" fmla="*/ 2012499 w 2565469"/>
                <a:gd name="connsiteY4" fmla="*/ 1828421 h 1828421"/>
                <a:gd name="connsiteX5" fmla="*/ 552970 w 2565469"/>
                <a:gd name="connsiteY5" fmla="*/ 1828421 h 1828421"/>
                <a:gd name="connsiteX6" fmla="*/ 0 w 2565469"/>
                <a:gd name="connsiteY6" fmla="*/ 722482 h 1828421"/>
                <a:gd name="connsiteX0" fmla="*/ 0 w 2565469"/>
                <a:gd name="connsiteY0" fmla="*/ 722482 h 1828421"/>
                <a:gd name="connsiteX1" fmla="*/ 641460 w 2565469"/>
                <a:gd name="connsiteY1" fmla="*/ 0 h 1828421"/>
                <a:gd name="connsiteX2" fmla="*/ 2565469 w 2565469"/>
                <a:gd name="connsiteY2" fmla="*/ 722482 h 1828421"/>
                <a:gd name="connsiteX3" fmla="*/ 2012499 w 2565469"/>
                <a:gd name="connsiteY3" fmla="*/ 1828421 h 1828421"/>
                <a:gd name="connsiteX4" fmla="*/ 552970 w 2565469"/>
                <a:gd name="connsiteY4" fmla="*/ 1828421 h 1828421"/>
                <a:gd name="connsiteX5" fmla="*/ 0 w 2565469"/>
                <a:gd name="connsiteY5" fmla="*/ 722482 h 1828421"/>
                <a:gd name="connsiteX0" fmla="*/ 0 w 2565469"/>
                <a:gd name="connsiteY0" fmla="*/ 0 h 1105939"/>
                <a:gd name="connsiteX1" fmla="*/ 2565469 w 2565469"/>
                <a:gd name="connsiteY1" fmla="*/ 0 h 1105939"/>
                <a:gd name="connsiteX2" fmla="*/ 2012499 w 2565469"/>
                <a:gd name="connsiteY2" fmla="*/ 1105939 h 1105939"/>
                <a:gd name="connsiteX3" fmla="*/ 552970 w 2565469"/>
                <a:gd name="connsiteY3" fmla="*/ 1105939 h 1105939"/>
                <a:gd name="connsiteX4" fmla="*/ 0 w 2565469"/>
                <a:gd name="connsiteY4" fmla="*/ 0 h 1105939"/>
                <a:gd name="connsiteX0" fmla="*/ 0 w 2565469"/>
                <a:gd name="connsiteY0" fmla="*/ 0 h 1105939"/>
                <a:gd name="connsiteX1" fmla="*/ 2565469 w 2565469"/>
                <a:gd name="connsiteY1" fmla="*/ 0 h 1105939"/>
                <a:gd name="connsiteX2" fmla="*/ 2262737 w 2565469"/>
                <a:gd name="connsiteY2" fmla="*/ 610865 h 1105939"/>
                <a:gd name="connsiteX3" fmla="*/ 2012499 w 2565469"/>
                <a:gd name="connsiteY3" fmla="*/ 1105939 h 1105939"/>
                <a:gd name="connsiteX4" fmla="*/ 552970 w 2565469"/>
                <a:gd name="connsiteY4" fmla="*/ 1105939 h 1105939"/>
                <a:gd name="connsiteX5" fmla="*/ 0 w 2565469"/>
                <a:gd name="connsiteY5" fmla="*/ 0 h 1105939"/>
                <a:gd name="connsiteX0" fmla="*/ 0 w 2565469"/>
                <a:gd name="connsiteY0" fmla="*/ 6652 h 1112591"/>
                <a:gd name="connsiteX1" fmla="*/ 2238986 w 2565469"/>
                <a:gd name="connsiteY1" fmla="*/ 0 h 1112591"/>
                <a:gd name="connsiteX2" fmla="*/ 2565469 w 2565469"/>
                <a:gd name="connsiteY2" fmla="*/ 6652 h 1112591"/>
                <a:gd name="connsiteX3" fmla="*/ 2262737 w 2565469"/>
                <a:gd name="connsiteY3" fmla="*/ 617517 h 1112591"/>
                <a:gd name="connsiteX4" fmla="*/ 2012499 w 2565469"/>
                <a:gd name="connsiteY4" fmla="*/ 1112591 h 1112591"/>
                <a:gd name="connsiteX5" fmla="*/ 552970 w 2565469"/>
                <a:gd name="connsiteY5" fmla="*/ 1112591 h 1112591"/>
                <a:gd name="connsiteX6" fmla="*/ 0 w 2565469"/>
                <a:gd name="connsiteY6" fmla="*/ 6652 h 1112591"/>
                <a:gd name="connsiteX0" fmla="*/ 0 w 2262737"/>
                <a:gd name="connsiteY0" fmla="*/ 6652 h 1112591"/>
                <a:gd name="connsiteX1" fmla="*/ 2238986 w 2262737"/>
                <a:gd name="connsiteY1" fmla="*/ 0 h 1112591"/>
                <a:gd name="connsiteX2" fmla="*/ 2262737 w 2262737"/>
                <a:gd name="connsiteY2" fmla="*/ 617517 h 1112591"/>
                <a:gd name="connsiteX3" fmla="*/ 2012499 w 2262737"/>
                <a:gd name="connsiteY3" fmla="*/ 1112591 h 1112591"/>
                <a:gd name="connsiteX4" fmla="*/ 552970 w 2262737"/>
                <a:gd name="connsiteY4" fmla="*/ 1112591 h 1112591"/>
                <a:gd name="connsiteX5" fmla="*/ 0 w 2262737"/>
                <a:gd name="connsiteY5" fmla="*/ 6652 h 1112591"/>
                <a:gd name="connsiteX0" fmla="*/ 0 w 2238986"/>
                <a:gd name="connsiteY0" fmla="*/ 6652 h 1112591"/>
                <a:gd name="connsiteX1" fmla="*/ 2238986 w 2238986"/>
                <a:gd name="connsiteY1" fmla="*/ 0 h 1112591"/>
                <a:gd name="connsiteX2" fmla="*/ 2238986 w 2238986"/>
                <a:gd name="connsiteY2" fmla="*/ 629393 h 1112591"/>
                <a:gd name="connsiteX3" fmla="*/ 2012499 w 2238986"/>
                <a:gd name="connsiteY3" fmla="*/ 1112591 h 1112591"/>
                <a:gd name="connsiteX4" fmla="*/ 552970 w 2238986"/>
                <a:gd name="connsiteY4" fmla="*/ 1112591 h 1112591"/>
                <a:gd name="connsiteX5" fmla="*/ 0 w 2238986"/>
                <a:gd name="connsiteY5" fmla="*/ 6652 h 1112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8986" h="1112591">
                  <a:moveTo>
                    <a:pt x="0" y="6652"/>
                  </a:moveTo>
                  <a:lnTo>
                    <a:pt x="2238986" y="0"/>
                  </a:lnTo>
                  <a:lnTo>
                    <a:pt x="2238986" y="629393"/>
                  </a:lnTo>
                  <a:lnTo>
                    <a:pt x="2012499" y="1112591"/>
                  </a:lnTo>
                  <a:lnTo>
                    <a:pt x="552970" y="1112591"/>
                  </a:lnTo>
                  <a:lnTo>
                    <a:pt x="0" y="6652"/>
                  </a:lnTo>
                  <a:close/>
                </a:path>
              </a:pathLst>
            </a:custGeom>
            <a:solidFill>
              <a:schemeClr val="accent1">
                <a:alpha val="8000"/>
              </a:schemeClr>
            </a:solidFill>
            <a:ln>
              <a:solidFill>
                <a:schemeClr val="bg2"/>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30" name="Hexagon 29">
              <a:extLst>
                <a:ext uri="{FF2B5EF4-FFF2-40B4-BE49-F238E27FC236}">
                  <a16:creationId xmlns:a16="http://schemas.microsoft.com/office/drawing/2014/main" id="{70CC5E25-6EAA-C141-AEE4-CE9A663CAA44}"/>
                </a:ext>
              </a:extLst>
            </p:cNvPr>
            <p:cNvSpPr/>
            <p:nvPr userDrawn="1"/>
          </p:nvSpPr>
          <p:spPr>
            <a:xfrm>
              <a:off x="5709783" y="1268360"/>
              <a:ext cx="2565469" cy="2211881"/>
            </a:xfrm>
            <a:prstGeom prst="hexagon">
              <a:avLst>
                <a:gd name="adj" fmla="val 25000"/>
                <a:gd name="vf" fmla="val 115470"/>
              </a:avLst>
            </a:prstGeom>
            <a:solidFill>
              <a:schemeClr val="accent1">
                <a:alpha val="8000"/>
              </a:schemeClr>
            </a:solidFill>
            <a:ln>
              <a:solidFill>
                <a:schemeClr val="bg2"/>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32" name="Hexagon 31">
              <a:extLst>
                <a:ext uri="{FF2B5EF4-FFF2-40B4-BE49-F238E27FC236}">
                  <a16:creationId xmlns:a16="http://schemas.microsoft.com/office/drawing/2014/main" id="{466FB539-D1CE-C74B-ACFE-C0AD09774964}"/>
                </a:ext>
              </a:extLst>
            </p:cNvPr>
            <p:cNvSpPr/>
            <p:nvPr userDrawn="1"/>
          </p:nvSpPr>
          <p:spPr>
            <a:xfrm>
              <a:off x="5741522" y="3617925"/>
              <a:ext cx="2541702" cy="2225385"/>
            </a:xfrm>
            <a:prstGeom prst="hexagon">
              <a:avLst/>
            </a:prstGeom>
            <a:solidFill>
              <a:schemeClr val="accent1">
                <a:alpha val="8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Hexagon 32">
              <a:extLst>
                <a:ext uri="{FF2B5EF4-FFF2-40B4-BE49-F238E27FC236}">
                  <a16:creationId xmlns:a16="http://schemas.microsoft.com/office/drawing/2014/main" id="{025A65FC-DFF1-E44F-80FC-8F5BD107F17F}"/>
                </a:ext>
              </a:extLst>
            </p:cNvPr>
            <p:cNvSpPr/>
            <p:nvPr userDrawn="1"/>
          </p:nvSpPr>
          <p:spPr>
            <a:xfrm>
              <a:off x="9976251" y="3635196"/>
              <a:ext cx="2255334" cy="2225383"/>
            </a:xfrm>
            <a:custGeom>
              <a:avLst/>
              <a:gdLst>
                <a:gd name="connsiteX0" fmla="*/ 0 w 2541702"/>
                <a:gd name="connsiteY0" fmla="*/ 1112693 h 2225385"/>
                <a:gd name="connsiteX1" fmla="*/ 556346 w 2541702"/>
                <a:gd name="connsiteY1" fmla="*/ 1 h 2225385"/>
                <a:gd name="connsiteX2" fmla="*/ 1985356 w 2541702"/>
                <a:gd name="connsiteY2" fmla="*/ 1 h 2225385"/>
                <a:gd name="connsiteX3" fmla="*/ 2541702 w 2541702"/>
                <a:gd name="connsiteY3" fmla="*/ 1112693 h 2225385"/>
                <a:gd name="connsiteX4" fmla="*/ 1985356 w 2541702"/>
                <a:gd name="connsiteY4" fmla="*/ 2225384 h 2225385"/>
                <a:gd name="connsiteX5" fmla="*/ 556346 w 2541702"/>
                <a:gd name="connsiteY5" fmla="*/ 2225384 h 2225385"/>
                <a:gd name="connsiteX6" fmla="*/ 0 w 2541702"/>
                <a:gd name="connsiteY6" fmla="*/ 1112693 h 2225385"/>
                <a:gd name="connsiteX0" fmla="*/ 0 w 2541702"/>
                <a:gd name="connsiteY0" fmla="*/ 1112692 h 2225383"/>
                <a:gd name="connsiteX1" fmla="*/ 556346 w 2541702"/>
                <a:gd name="connsiteY1" fmla="*/ 0 h 2225383"/>
                <a:gd name="connsiteX2" fmla="*/ 1985356 w 2541702"/>
                <a:gd name="connsiteY2" fmla="*/ 0 h 2225383"/>
                <a:gd name="connsiteX3" fmla="*/ 2231583 w 2541702"/>
                <a:gd name="connsiteY3" fmla="*/ 521168 h 2225383"/>
                <a:gd name="connsiteX4" fmla="*/ 2541702 w 2541702"/>
                <a:gd name="connsiteY4" fmla="*/ 1112692 h 2225383"/>
                <a:gd name="connsiteX5" fmla="*/ 1985356 w 2541702"/>
                <a:gd name="connsiteY5" fmla="*/ 2225383 h 2225383"/>
                <a:gd name="connsiteX6" fmla="*/ 556346 w 2541702"/>
                <a:gd name="connsiteY6" fmla="*/ 2225383 h 2225383"/>
                <a:gd name="connsiteX7" fmla="*/ 0 w 2541702"/>
                <a:gd name="connsiteY7" fmla="*/ 1112692 h 2225383"/>
                <a:gd name="connsiteX0" fmla="*/ 0 w 2541702"/>
                <a:gd name="connsiteY0" fmla="*/ 1112692 h 2225383"/>
                <a:gd name="connsiteX1" fmla="*/ 556346 w 2541702"/>
                <a:gd name="connsiteY1" fmla="*/ 0 h 2225383"/>
                <a:gd name="connsiteX2" fmla="*/ 1985356 w 2541702"/>
                <a:gd name="connsiteY2" fmla="*/ 0 h 2225383"/>
                <a:gd name="connsiteX3" fmla="*/ 2231583 w 2541702"/>
                <a:gd name="connsiteY3" fmla="*/ 521168 h 2225383"/>
                <a:gd name="connsiteX4" fmla="*/ 2541702 w 2541702"/>
                <a:gd name="connsiteY4" fmla="*/ 1112692 h 2225383"/>
                <a:gd name="connsiteX5" fmla="*/ 2255333 w 2541702"/>
                <a:gd name="connsiteY5" fmla="*/ 1649323 h 2225383"/>
                <a:gd name="connsiteX6" fmla="*/ 1985356 w 2541702"/>
                <a:gd name="connsiteY6" fmla="*/ 2225383 h 2225383"/>
                <a:gd name="connsiteX7" fmla="*/ 556346 w 2541702"/>
                <a:gd name="connsiteY7" fmla="*/ 2225383 h 2225383"/>
                <a:gd name="connsiteX8" fmla="*/ 0 w 2541702"/>
                <a:gd name="connsiteY8" fmla="*/ 1112692 h 2225383"/>
                <a:gd name="connsiteX0" fmla="*/ 0 w 2255333"/>
                <a:gd name="connsiteY0" fmla="*/ 1112692 h 2225383"/>
                <a:gd name="connsiteX1" fmla="*/ 556346 w 2255333"/>
                <a:gd name="connsiteY1" fmla="*/ 0 h 2225383"/>
                <a:gd name="connsiteX2" fmla="*/ 1985356 w 2255333"/>
                <a:gd name="connsiteY2" fmla="*/ 0 h 2225383"/>
                <a:gd name="connsiteX3" fmla="*/ 2231583 w 2255333"/>
                <a:gd name="connsiteY3" fmla="*/ 521168 h 2225383"/>
                <a:gd name="connsiteX4" fmla="*/ 2255333 w 2255333"/>
                <a:gd name="connsiteY4" fmla="*/ 1649323 h 2225383"/>
                <a:gd name="connsiteX5" fmla="*/ 1985356 w 2255333"/>
                <a:gd name="connsiteY5" fmla="*/ 2225383 h 2225383"/>
                <a:gd name="connsiteX6" fmla="*/ 556346 w 2255333"/>
                <a:gd name="connsiteY6" fmla="*/ 2225383 h 2225383"/>
                <a:gd name="connsiteX7" fmla="*/ 0 w 2255333"/>
                <a:gd name="connsiteY7" fmla="*/ 1112692 h 2225383"/>
                <a:gd name="connsiteX0" fmla="*/ 0 w 2255334"/>
                <a:gd name="connsiteY0" fmla="*/ 1112692 h 2225383"/>
                <a:gd name="connsiteX1" fmla="*/ 556346 w 2255334"/>
                <a:gd name="connsiteY1" fmla="*/ 0 h 2225383"/>
                <a:gd name="connsiteX2" fmla="*/ 1985356 w 2255334"/>
                <a:gd name="connsiteY2" fmla="*/ 0 h 2225383"/>
                <a:gd name="connsiteX3" fmla="*/ 2255334 w 2255334"/>
                <a:gd name="connsiteY3" fmla="*/ 544918 h 2225383"/>
                <a:gd name="connsiteX4" fmla="*/ 2255333 w 2255334"/>
                <a:gd name="connsiteY4" fmla="*/ 1649323 h 2225383"/>
                <a:gd name="connsiteX5" fmla="*/ 1985356 w 2255334"/>
                <a:gd name="connsiteY5" fmla="*/ 2225383 h 2225383"/>
                <a:gd name="connsiteX6" fmla="*/ 556346 w 2255334"/>
                <a:gd name="connsiteY6" fmla="*/ 2225383 h 2225383"/>
                <a:gd name="connsiteX7" fmla="*/ 0 w 2255334"/>
                <a:gd name="connsiteY7" fmla="*/ 1112692 h 2225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55334" h="2225383">
                  <a:moveTo>
                    <a:pt x="0" y="1112692"/>
                  </a:moveTo>
                  <a:lnTo>
                    <a:pt x="556346" y="0"/>
                  </a:lnTo>
                  <a:lnTo>
                    <a:pt x="1985356" y="0"/>
                  </a:lnTo>
                  <a:lnTo>
                    <a:pt x="2255334" y="544918"/>
                  </a:lnTo>
                  <a:cubicBezTo>
                    <a:pt x="2255334" y="913053"/>
                    <a:pt x="2255333" y="1281188"/>
                    <a:pt x="2255333" y="1649323"/>
                  </a:cubicBezTo>
                  <a:lnTo>
                    <a:pt x="1985356" y="2225383"/>
                  </a:lnTo>
                  <a:lnTo>
                    <a:pt x="556346" y="2225383"/>
                  </a:lnTo>
                  <a:lnTo>
                    <a:pt x="0" y="1112692"/>
                  </a:lnTo>
                  <a:close/>
                </a:path>
              </a:pathLst>
            </a:custGeom>
            <a:solidFill>
              <a:schemeClr val="accent1">
                <a:alpha val="8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Hexagon 105">
              <a:extLst>
                <a:ext uri="{FF2B5EF4-FFF2-40B4-BE49-F238E27FC236}">
                  <a16:creationId xmlns:a16="http://schemas.microsoft.com/office/drawing/2014/main" id="{5C35051B-9D58-684A-9AB6-F9403D0E5FC5}"/>
                </a:ext>
              </a:extLst>
            </p:cNvPr>
            <p:cNvSpPr/>
            <p:nvPr userDrawn="1"/>
          </p:nvSpPr>
          <p:spPr>
            <a:xfrm>
              <a:off x="7851629" y="4797501"/>
              <a:ext cx="2565469" cy="1105940"/>
            </a:xfrm>
            <a:custGeom>
              <a:avLst/>
              <a:gdLst>
                <a:gd name="connsiteX0" fmla="*/ 0 w 3059162"/>
                <a:gd name="connsiteY0" fmla="*/ 1318765 h 2637530"/>
                <a:gd name="connsiteX1" fmla="*/ 659383 w 3059162"/>
                <a:gd name="connsiteY1" fmla="*/ 1 h 2637530"/>
                <a:gd name="connsiteX2" fmla="*/ 2399780 w 3059162"/>
                <a:gd name="connsiteY2" fmla="*/ 1 h 2637530"/>
                <a:gd name="connsiteX3" fmla="*/ 3059162 w 3059162"/>
                <a:gd name="connsiteY3" fmla="*/ 1318765 h 2637530"/>
                <a:gd name="connsiteX4" fmla="*/ 2399780 w 3059162"/>
                <a:gd name="connsiteY4" fmla="*/ 2637529 h 2637530"/>
                <a:gd name="connsiteX5" fmla="*/ 659383 w 3059162"/>
                <a:gd name="connsiteY5" fmla="*/ 2637529 h 2637530"/>
                <a:gd name="connsiteX6" fmla="*/ 0 w 3059162"/>
                <a:gd name="connsiteY6" fmla="*/ 1318765 h 2637530"/>
                <a:gd name="connsiteX0" fmla="*/ 0 w 3059162"/>
                <a:gd name="connsiteY0" fmla="*/ 1318764 h 2637528"/>
                <a:gd name="connsiteX1" fmla="*/ 659383 w 3059162"/>
                <a:gd name="connsiteY1" fmla="*/ 0 h 2637528"/>
                <a:gd name="connsiteX2" fmla="*/ 2399780 w 3059162"/>
                <a:gd name="connsiteY2" fmla="*/ 0 h 2637528"/>
                <a:gd name="connsiteX3" fmla="*/ 3059162 w 3059162"/>
                <a:gd name="connsiteY3" fmla="*/ 1318764 h 2637528"/>
                <a:gd name="connsiteX4" fmla="*/ 659383 w 3059162"/>
                <a:gd name="connsiteY4" fmla="*/ 2637528 h 2637528"/>
                <a:gd name="connsiteX5" fmla="*/ 0 w 3059162"/>
                <a:gd name="connsiteY5" fmla="*/ 1318764 h 2637528"/>
                <a:gd name="connsiteX0" fmla="*/ 0 w 3059162"/>
                <a:gd name="connsiteY0" fmla="*/ 1318764 h 1318764"/>
                <a:gd name="connsiteX1" fmla="*/ 659383 w 3059162"/>
                <a:gd name="connsiteY1" fmla="*/ 0 h 1318764"/>
                <a:gd name="connsiteX2" fmla="*/ 2399780 w 3059162"/>
                <a:gd name="connsiteY2" fmla="*/ 0 h 1318764"/>
                <a:gd name="connsiteX3" fmla="*/ 3059162 w 3059162"/>
                <a:gd name="connsiteY3" fmla="*/ 1318764 h 1318764"/>
                <a:gd name="connsiteX4" fmla="*/ 0 w 3059162"/>
                <a:gd name="connsiteY4" fmla="*/ 1318764 h 1318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9162" h="1318764">
                  <a:moveTo>
                    <a:pt x="0" y="1318764"/>
                  </a:moveTo>
                  <a:lnTo>
                    <a:pt x="659383" y="0"/>
                  </a:lnTo>
                  <a:lnTo>
                    <a:pt x="2399780" y="0"/>
                  </a:lnTo>
                  <a:lnTo>
                    <a:pt x="3059162" y="1318764"/>
                  </a:lnTo>
                  <a:lnTo>
                    <a:pt x="0" y="1318764"/>
                  </a:lnTo>
                  <a:close/>
                </a:path>
              </a:pathLst>
            </a:custGeom>
            <a:solidFill>
              <a:schemeClr val="accent1">
                <a:alpha val="8000"/>
              </a:schemeClr>
            </a:solidFill>
            <a:ln>
              <a:solidFill>
                <a:schemeClr val="bg2"/>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grpSp>
      <p:sp>
        <p:nvSpPr>
          <p:cNvPr id="15" name="Прямоугольник 1">
            <a:extLst>
              <a:ext uri="{FF2B5EF4-FFF2-40B4-BE49-F238E27FC236}">
                <a16:creationId xmlns:a16="http://schemas.microsoft.com/office/drawing/2014/main" id="{66EB1058-6D0C-264B-BBBA-9D5B4669BC6E}"/>
              </a:ext>
            </a:extLst>
          </p:cNvPr>
          <p:cNvSpPr/>
          <p:nvPr userDrawn="1"/>
        </p:nvSpPr>
        <p:spPr>
          <a:xfrm>
            <a:off x="0" y="1"/>
            <a:ext cx="3810000" cy="6858000"/>
          </a:xfrm>
          <a:prstGeom prst="rect">
            <a:avLst/>
          </a:prstGeom>
          <a:solidFill>
            <a:srgbClr val="E7E7E7">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20" name="TextBox 19">
            <a:extLst>
              <a:ext uri="{FF2B5EF4-FFF2-40B4-BE49-F238E27FC236}">
                <a16:creationId xmlns:a16="http://schemas.microsoft.com/office/drawing/2014/main" id="{8CE390AD-2706-2C49-8570-1F159BD3BC6D}"/>
              </a:ext>
            </a:extLst>
          </p:cNvPr>
          <p:cNvSpPr txBox="1"/>
          <p:nvPr userDrawn="1"/>
        </p:nvSpPr>
        <p:spPr>
          <a:xfrm>
            <a:off x="4150992" y="2286000"/>
            <a:ext cx="6898008" cy="1867835"/>
          </a:xfrm>
          <a:prstGeom prst="rect">
            <a:avLst/>
          </a:prstGeom>
          <a:noFill/>
        </p:spPr>
        <p:txBody>
          <a:bodyPr wrap="square" lIns="0" tIns="0" rIns="0" bIns="0" rtlCol="0">
            <a:noAutofit/>
          </a:bodyPr>
          <a:lstStyle/>
          <a:p>
            <a:r>
              <a:rPr lang="en-US" sz="2000" b="1" dirty="0">
                <a:solidFill>
                  <a:schemeClr val="accent1"/>
                </a:solidFill>
              </a:rPr>
              <a:t>America’s Voice for Community Health Care</a:t>
            </a:r>
            <a:r>
              <a:rPr lang="en-US" sz="2000" b="1" dirty="0">
                <a:solidFill>
                  <a:schemeClr val="tx2"/>
                </a:solidFill>
              </a:rPr>
              <a:t/>
            </a:r>
            <a:br>
              <a:rPr lang="en-US" sz="2000" b="1" dirty="0">
                <a:solidFill>
                  <a:schemeClr val="tx2"/>
                </a:solidFill>
              </a:rPr>
            </a:br>
            <a:endParaRPr lang="en-US" sz="500" b="1" dirty="0">
              <a:solidFill>
                <a:schemeClr val="tx2"/>
              </a:solidFill>
            </a:endParaRPr>
          </a:p>
          <a:p>
            <a:r>
              <a:rPr lang="en-US" sz="2000" dirty="0">
                <a:solidFill>
                  <a:schemeClr val="tx2"/>
                </a:solidFill>
              </a:rPr>
              <a:t>The National Association of Community Health Centers (NACHC) was founded in 1971 to promote efficient, high quality, comprehensive health care that is accessible, culturally and linguistically competent, community directed, and patient centered for all.</a:t>
            </a:r>
          </a:p>
        </p:txBody>
      </p:sp>
      <p:sp>
        <p:nvSpPr>
          <p:cNvPr id="21" name="Picture Placeholder 2">
            <a:extLst>
              <a:ext uri="{FF2B5EF4-FFF2-40B4-BE49-F238E27FC236}">
                <a16:creationId xmlns:a16="http://schemas.microsoft.com/office/drawing/2014/main" id="{7E00178F-C1BD-D94E-953F-768F6DEB6F7C}"/>
              </a:ext>
            </a:extLst>
          </p:cNvPr>
          <p:cNvSpPr>
            <a:spLocks noGrp="1" noChangeAspect="1"/>
          </p:cNvSpPr>
          <p:nvPr userDrawn="1">
            <p:ph type="pic" sz="quarter" idx="24" hasCustomPrompt="1"/>
          </p:nvPr>
        </p:nvSpPr>
        <p:spPr>
          <a:xfrm>
            <a:off x="3810000" y="4745510"/>
            <a:ext cx="2514600" cy="2112264"/>
          </a:xfrm>
          <a:prstGeom prst="rect">
            <a:avLst/>
          </a:prstGeom>
          <a:blipFill>
            <a:blip r:embed="rId2" cstate="screen">
              <a:extLst>
                <a:ext uri="{28A0092B-C50C-407E-A947-70E740481C1C}">
                  <a14:useLocalDpi xmlns:a14="http://schemas.microsoft.com/office/drawing/2010/main"/>
                </a:ext>
              </a:extLst>
            </a:blip>
            <a:stretch>
              <a:fillRect t="21"/>
            </a:stretch>
          </a:blipFill>
          <a:ln>
            <a:noFill/>
          </a:ln>
          <a:effectLst/>
        </p:spPr>
        <p:style>
          <a:lnRef idx="1">
            <a:schemeClr val="accent1"/>
          </a:lnRef>
          <a:fillRef idx="3">
            <a:schemeClr val="accent1"/>
          </a:fillRef>
          <a:effectRef idx="2">
            <a:schemeClr val="accent1"/>
          </a:effectRef>
          <a:fontRef idx="minor">
            <a:schemeClr val="lt1"/>
          </a:fontRef>
        </p:style>
        <p:txBody>
          <a:bodyPr wrap="none" rtlCol="0" anchor="ctr">
            <a:noAutofit/>
          </a:bodyPr>
          <a:lstStyle>
            <a:lvl1pPr marL="0" indent="0" algn="ctr">
              <a:buNone/>
              <a:defRPr lang="en-US" sz="1200" b="1">
                <a:solidFill>
                  <a:srgbClr val="FFFF00"/>
                </a:solidFill>
              </a:defRPr>
            </a:lvl1pPr>
          </a:lstStyle>
          <a:p>
            <a:pPr lvl="0" algn="ctr"/>
            <a:r>
              <a:rPr lang="en-US" dirty="0"/>
              <a:t>Click icon to insert picture</a:t>
            </a:r>
          </a:p>
        </p:txBody>
      </p:sp>
      <p:sp>
        <p:nvSpPr>
          <p:cNvPr id="31" name="Прямоугольник 11">
            <a:extLst>
              <a:ext uri="{FF2B5EF4-FFF2-40B4-BE49-F238E27FC236}">
                <a16:creationId xmlns:a16="http://schemas.microsoft.com/office/drawing/2014/main" id="{8C1DA4FF-0F90-3644-9BE8-16BAF3AD5889}"/>
              </a:ext>
            </a:extLst>
          </p:cNvPr>
          <p:cNvSpPr/>
          <p:nvPr userDrawn="1"/>
        </p:nvSpPr>
        <p:spPr>
          <a:xfrm>
            <a:off x="530235" y="0"/>
            <a:ext cx="2533779" cy="1524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8" name="Picture Placeholder 2">
            <a:extLst>
              <a:ext uri="{FF2B5EF4-FFF2-40B4-BE49-F238E27FC236}">
                <a16:creationId xmlns:a16="http://schemas.microsoft.com/office/drawing/2014/main" id="{5D0CBF80-6EEB-E741-968D-4D7B063A8B5C}"/>
              </a:ext>
            </a:extLst>
          </p:cNvPr>
          <p:cNvSpPr>
            <a:spLocks noGrp="1"/>
          </p:cNvSpPr>
          <p:nvPr userDrawn="1">
            <p:ph type="pic" sz="quarter" idx="25" hasCustomPrompt="1"/>
          </p:nvPr>
        </p:nvSpPr>
        <p:spPr>
          <a:xfrm>
            <a:off x="6388608" y="4745736"/>
            <a:ext cx="2907792" cy="2112264"/>
          </a:xfrm>
          <a:prstGeom prst="rect">
            <a:avLst/>
          </a:prstGeom>
          <a:blipFill>
            <a:blip r:embed="rId3" cstate="screen">
              <a:extLst>
                <a:ext uri="{28A0092B-C50C-407E-A947-70E740481C1C}">
                  <a14:useLocalDpi xmlns:a14="http://schemas.microsoft.com/office/drawing/2010/main"/>
                </a:ext>
              </a:extLst>
            </a:blip>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200" b="1" kern="1200" dirty="0">
                <a:solidFill>
                  <a:srgbClr val="FFFF00"/>
                </a:solidFill>
                <a:latin typeface="+mn-lt"/>
                <a:ea typeface="+mn-ea"/>
                <a:cs typeface="+mn-cs"/>
              </a:defRPr>
            </a:lvl1pPr>
          </a:lstStyle>
          <a:p>
            <a:pPr marL="0" lvl="0" indent="0" algn="ctr" defTabSz="914400" rtl="0" eaLnBrk="1" latinLnBrk="0" hangingPunct="1">
              <a:lnSpc>
                <a:spcPct val="90000"/>
              </a:lnSpc>
              <a:spcBef>
                <a:spcPts val="1000"/>
              </a:spcBef>
              <a:buFont typeface="Arial" panose="020B0604020202020204" pitchFamily="34" charset="0"/>
              <a:buNone/>
            </a:pPr>
            <a:r>
              <a:rPr lang="en-US" dirty="0"/>
              <a:t>Click icon to insert picture</a:t>
            </a:r>
          </a:p>
        </p:txBody>
      </p:sp>
      <p:sp>
        <p:nvSpPr>
          <p:cNvPr id="40" name="Picture Placeholder 2">
            <a:extLst>
              <a:ext uri="{FF2B5EF4-FFF2-40B4-BE49-F238E27FC236}">
                <a16:creationId xmlns:a16="http://schemas.microsoft.com/office/drawing/2014/main" id="{DDFBFF8F-D3DE-2F4B-B820-78D84657B1C5}"/>
              </a:ext>
            </a:extLst>
          </p:cNvPr>
          <p:cNvSpPr>
            <a:spLocks noGrp="1"/>
          </p:cNvSpPr>
          <p:nvPr userDrawn="1">
            <p:ph type="pic" sz="quarter" idx="26" hasCustomPrompt="1"/>
          </p:nvPr>
        </p:nvSpPr>
        <p:spPr>
          <a:xfrm>
            <a:off x="9360408" y="4745736"/>
            <a:ext cx="2843784" cy="2112264"/>
          </a:xfrm>
          <a:prstGeom prst="rect">
            <a:avLst/>
          </a:prstGeom>
          <a:blipFill>
            <a:blip r:embed="rId4" cstate="screen">
              <a:extLst>
                <a:ext uri="{28A0092B-C50C-407E-A947-70E740481C1C}">
                  <a14:useLocalDpi xmlns:a14="http://schemas.microsoft.com/office/drawing/2010/main"/>
                </a:ext>
              </a:extLst>
            </a:blip>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200" b="1" kern="1200" dirty="0">
                <a:solidFill>
                  <a:srgbClr val="FFFF00"/>
                </a:solidFill>
                <a:latin typeface="+mn-lt"/>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icon to insert picture</a:t>
            </a:r>
          </a:p>
        </p:txBody>
      </p:sp>
      <p:sp>
        <p:nvSpPr>
          <p:cNvPr id="12" name="TextBox 11">
            <a:extLst>
              <a:ext uri="{FF2B5EF4-FFF2-40B4-BE49-F238E27FC236}">
                <a16:creationId xmlns:a16="http://schemas.microsoft.com/office/drawing/2014/main" id="{4F8C0D61-85FC-EC4C-B688-69C0EB486956}"/>
              </a:ext>
            </a:extLst>
          </p:cNvPr>
          <p:cNvSpPr txBox="1"/>
          <p:nvPr userDrawn="1"/>
        </p:nvSpPr>
        <p:spPr>
          <a:xfrm>
            <a:off x="530235" y="612648"/>
            <a:ext cx="3172428" cy="1261243"/>
          </a:xfrm>
          <a:prstGeom prst="rect">
            <a:avLst/>
          </a:prstGeom>
          <a:noFill/>
        </p:spPr>
        <p:txBody>
          <a:bodyPr wrap="square" lIns="0" tIns="0" rIns="0" bIns="0" rtlCol="0">
            <a:spAutoFit/>
          </a:bodyPr>
          <a:lstStyle/>
          <a:p>
            <a:pPr marL="0" marR="0" indent="0" algn="l" defTabSz="2438645" rtl="0" eaLnBrk="1" fontAlgn="auto" latinLnBrk="0" hangingPunct="1">
              <a:lnSpc>
                <a:spcPct val="85000"/>
              </a:lnSpc>
              <a:spcBef>
                <a:spcPct val="0"/>
              </a:spcBef>
              <a:spcAft>
                <a:spcPts val="0"/>
              </a:spcAft>
              <a:buClrTx/>
              <a:buSzTx/>
              <a:buFontTx/>
              <a:buNone/>
              <a:tabLst>
                <a:tab pos="3641907" algn="l"/>
              </a:tabLst>
            </a:pPr>
            <a:r>
              <a:rPr lang="en-US" sz="4800" b="0" i="0" kern="1200" spc="0" baseline="0" dirty="0">
                <a:solidFill>
                  <a:schemeClr val="tx2"/>
                </a:solidFill>
                <a:latin typeface="+mj-lt"/>
                <a:ea typeface="Tahoma" charset="0"/>
                <a:cs typeface="Tahoma" charset="0"/>
              </a:rPr>
              <a:t>THE NACHC</a:t>
            </a:r>
          </a:p>
          <a:p>
            <a:pPr marL="0" marR="0" indent="0" algn="l" defTabSz="2438645" rtl="0" eaLnBrk="1" fontAlgn="auto" latinLnBrk="0" hangingPunct="1">
              <a:lnSpc>
                <a:spcPct val="85000"/>
              </a:lnSpc>
              <a:spcBef>
                <a:spcPct val="0"/>
              </a:spcBef>
              <a:spcAft>
                <a:spcPts val="0"/>
              </a:spcAft>
              <a:buClrTx/>
              <a:buSzTx/>
              <a:buFontTx/>
              <a:buNone/>
              <a:tabLst>
                <a:tab pos="3641907" algn="l"/>
              </a:tabLst>
            </a:pPr>
            <a:r>
              <a:rPr lang="en-US" sz="4800" b="0" i="0" kern="1200" spc="0" baseline="0" dirty="0">
                <a:solidFill>
                  <a:schemeClr val="tx2"/>
                </a:solidFill>
                <a:latin typeface="+mj-lt"/>
                <a:ea typeface="Tahoma" charset="0"/>
                <a:cs typeface="Tahoma" charset="0"/>
              </a:rPr>
              <a:t>MISSION</a:t>
            </a:r>
          </a:p>
        </p:txBody>
      </p:sp>
      <p:pic>
        <p:nvPicPr>
          <p:cNvPr id="10" name="Picture 9">
            <a:extLst>
              <a:ext uri="{FF2B5EF4-FFF2-40B4-BE49-F238E27FC236}">
                <a16:creationId xmlns:a16="http://schemas.microsoft.com/office/drawing/2014/main" id="{6CCD6984-8319-CB4A-9B2C-A1DDDA7E164D}"/>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30235" y="6245352"/>
            <a:ext cx="1387613" cy="367986"/>
          </a:xfrm>
          <a:prstGeom prst="rect">
            <a:avLst/>
          </a:prstGeom>
        </p:spPr>
      </p:pic>
    </p:spTree>
    <p:extLst>
      <p:ext uri="{BB962C8B-B14F-4D97-AF65-F5344CB8AC3E}">
        <p14:creationId xmlns:p14="http://schemas.microsoft.com/office/powerpoint/2010/main" val="34324303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18"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slideLayout" Target="../slideLayouts/slideLayout24.xml"/><Relationship Id="rId2" Type="http://schemas.openxmlformats.org/officeDocument/2006/relationships/slideLayout" Target="../slideLayouts/slideLayout9.xml"/><Relationship Id="rId16" Type="http://schemas.openxmlformats.org/officeDocument/2006/relationships/slideLayout" Target="../slideLayouts/slideLayout23.xml"/><Relationship Id="rId20" Type="http://schemas.openxmlformats.org/officeDocument/2006/relationships/image" Target="../media/image9.emf"/><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slideLayout" Target="../slideLayouts/slideLayout22.xml"/><Relationship Id="rId10" Type="http://schemas.openxmlformats.org/officeDocument/2006/relationships/slideLayout" Target="../slideLayouts/slideLayout17.xml"/><Relationship Id="rId19" Type="http://schemas.openxmlformats.org/officeDocument/2006/relationships/image" Target="../media/image8.emf"/><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image" Target="../media/image9.emf"/><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image" Target="../media/image8.emf"/><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theme" Target="../theme/theme3.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4888642"/>
      </p:ext>
    </p:extLst>
  </p:cSld>
  <p:clrMap bg1="lt1" tx1="dk1" bg2="lt2" tx2="dk2" accent1="accent1" accent2="accent2" accent3="accent3" accent4="accent4" accent5="accent5" accent6="accent6" hlink="hlink" folHlink="folHlink"/>
  <p:sldLayoutIdLst>
    <p:sldLayoutId id="2147483661" r:id="rId1"/>
    <p:sldLayoutId id="2147483713" r:id="rId2"/>
    <p:sldLayoutId id="2147483711" r:id="rId3"/>
    <p:sldLayoutId id="2147483662" r:id="rId4"/>
    <p:sldLayoutId id="2147483664" r:id="rId5"/>
    <p:sldLayoutId id="2147483665" r:id="rId6"/>
    <p:sldLayoutId id="2147483671" r:id="rId7"/>
  </p:sldLayoutIdLst>
  <p:txStyles>
    <p:titleStyle>
      <a:lvl1pPr algn="l" defTabSz="914400" rtl="0" eaLnBrk="1" latinLnBrk="0" hangingPunct="1">
        <a:lnSpc>
          <a:spcPct val="90000"/>
        </a:lnSpc>
        <a:spcBef>
          <a:spcPct val="0"/>
        </a:spcBef>
        <a:buNone/>
        <a:defRPr sz="4400" kern="1200">
          <a:solidFill>
            <a:schemeClr val="accent3"/>
          </a:solidFill>
          <a:latin typeface="+mn-lt"/>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50000"/>
            </a:schemeClr>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50000"/>
            </a:schemeClr>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ooter Placeholder 4">
            <a:extLst>
              <a:ext uri="{FF2B5EF4-FFF2-40B4-BE49-F238E27FC236}">
                <a16:creationId xmlns:a16="http://schemas.microsoft.com/office/drawing/2014/main" id="{C5DC931E-A09F-0545-B2E3-1D5A1D03461F}"/>
              </a:ext>
            </a:extLst>
          </p:cNvPr>
          <p:cNvSpPr>
            <a:spLocks noGrp="1"/>
          </p:cNvSpPr>
          <p:nvPr>
            <p:ph type="ftr" sz="quarter" idx="3"/>
          </p:nvPr>
        </p:nvSpPr>
        <p:spPr>
          <a:xfrm>
            <a:off x="4907868" y="6248400"/>
            <a:ext cx="237626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err="1"/>
              <a:t>www.nachc.org</a:t>
            </a:r>
            <a:endParaRPr lang="en-US" dirty="0"/>
          </a:p>
        </p:txBody>
      </p:sp>
      <p:sp>
        <p:nvSpPr>
          <p:cNvPr id="9" name="Slide Number Placeholder 5">
            <a:extLst>
              <a:ext uri="{FF2B5EF4-FFF2-40B4-BE49-F238E27FC236}">
                <a16:creationId xmlns:a16="http://schemas.microsoft.com/office/drawing/2014/main" id="{081E48BF-90CA-994C-965C-1FA0D6B3E798}"/>
              </a:ext>
            </a:extLst>
          </p:cNvPr>
          <p:cNvSpPr>
            <a:spLocks noGrp="1"/>
          </p:cNvSpPr>
          <p:nvPr>
            <p:ph type="sldNum" sz="quarter" idx="4"/>
          </p:nvPr>
        </p:nvSpPr>
        <p:spPr>
          <a:xfrm>
            <a:off x="8763000" y="624840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pic>
        <p:nvPicPr>
          <p:cNvPr id="6" name="Picture 5">
            <a:extLst>
              <a:ext uri="{FF2B5EF4-FFF2-40B4-BE49-F238E27FC236}">
                <a16:creationId xmlns:a16="http://schemas.microsoft.com/office/drawing/2014/main" id="{C485C8E1-E059-D648-836C-F9CA8193E5C8}"/>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10280848" y="6324600"/>
            <a:ext cx="792088" cy="185206"/>
          </a:xfrm>
          <a:prstGeom prst="rect">
            <a:avLst/>
          </a:prstGeom>
        </p:spPr>
      </p:pic>
      <p:sp>
        <p:nvSpPr>
          <p:cNvPr id="10" name="Footer Placeholder 4">
            <a:extLst>
              <a:ext uri="{FF2B5EF4-FFF2-40B4-BE49-F238E27FC236}">
                <a16:creationId xmlns:a16="http://schemas.microsoft.com/office/drawing/2014/main" id="{FE1B591C-B8C8-8A43-982E-E208946E70F3}"/>
              </a:ext>
            </a:extLst>
          </p:cNvPr>
          <p:cNvSpPr txBox="1">
            <a:spLocks/>
          </p:cNvSpPr>
          <p:nvPr userDrawn="1"/>
        </p:nvSpPr>
        <p:spPr>
          <a:xfrm>
            <a:off x="8912696" y="6248400"/>
            <a:ext cx="2065414"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2"/>
                </a:solidFill>
              </a:rPr>
              <a:t>@NACHC</a:t>
            </a:r>
          </a:p>
        </p:txBody>
      </p:sp>
      <p:pic>
        <p:nvPicPr>
          <p:cNvPr id="8" name="Picture 7">
            <a:extLst>
              <a:ext uri="{FF2B5EF4-FFF2-40B4-BE49-F238E27FC236}">
                <a16:creationId xmlns:a16="http://schemas.microsoft.com/office/drawing/2014/main" id="{75FEC233-66DD-B941-8976-C4B36DCACD74}"/>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521208" y="6245352"/>
            <a:ext cx="1387613" cy="367986"/>
          </a:xfrm>
          <a:prstGeom prst="rect">
            <a:avLst/>
          </a:prstGeom>
        </p:spPr>
      </p:pic>
    </p:spTree>
    <p:extLst>
      <p:ext uri="{BB962C8B-B14F-4D97-AF65-F5344CB8AC3E}">
        <p14:creationId xmlns:p14="http://schemas.microsoft.com/office/powerpoint/2010/main" val="549586436"/>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Lst>
  <p:hf hdr="0" dt="0"/>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ooter Placeholder 4">
            <a:extLst>
              <a:ext uri="{FF2B5EF4-FFF2-40B4-BE49-F238E27FC236}">
                <a16:creationId xmlns:a16="http://schemas.microsoft.com/office/drawing/2014/main" id="{C5DC931E-A09F-0545-B2E3-1D5A1D03461F}"/>
              </a:ext>
            </a:extLst>
          </p:cNvPr>
          <p:cNvSpPr>
            <a:spLocks noGrp="1"/>
          </p:cNvSpPr>
          <p:nvPr>
            <p:ph type="ftr" sz="quarter" idx="3"/>
          </p:nvPr>
        </p:nvSpPr>
        <p:spPr>
          <a:xfrm>
            <a:off x="4907868" y="6248400"/>
            <a:ext cx="237626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err="1"/>
              <a:t>www.nachc.org</a:t>
            </a:r>
            <a:endParaRPr lang="en-US" dirty="0"/>
          </a:p>
        </p:txBody>
      </p:sp>
      <p:sp>
        <p:nvSpPr>
          <p:cNvPr id="9" name="Slide Number Placeholder 5">
            <a:extLst>
              <a:ext uri="{FF2B5EF4-FFF2-40B4-BE49-F238E27FC236}">
                <a16:creationId xmlns:a16="http://schemas.microsoft.com/office/drawing/2014/main" id="{081E48BF-90CA-994C-965C-1FA0D6B3E798}"/>
              </a:ext>
            </a:extLst>
          </p:cNvPr>
          <p:cNvSpPr>
            <a:spLocks noGrp="1"/>
          </p:cNvSpPr>
          <p:nvPr>
            <p:ph type="sldNum" sz="quarter" idx="4"/>
          </p:nvPr>
        </p:nvSpPr>
        <p:spPr>
          <a:xfrm>
            <a:off x="8763000" y="624840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pic>
        <p:nvPicPr>
          <p:cNvPr id="6" name="Picture 5">
            <a:extLst>
              <a:ext uri="{FF2B5EF4-FFF2-40B4-BE49-F238E27FC236}">
                <a16:creationId xmlns:a16="http://schemas.microsoft.com/office/drawing/2014/main" id="{C485C8E1-E059-D648-836C-F9CA8193E5C8}"/>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10280848" y="6324600"/>
            <a:ext cx="792088" cy="185206"/>
          </a:xfrm>
          <a:prstGeom prst="rect">
            <a:avLst/>
          </a:prstGeom>
        </p:spPr>
      </p:pic>
      <p:sp>
        <p:nvSpPr>
          <p:cNvPr id="10" name="Footer Placeholder 4">
            <a:extLst>
              <a:ext uri="{FF2B5EF4-FFF2-40B4-BE49-F238E27FC236}">
                <a16:creationId xmlns:a16="http://schemas.microsoft.com/office/drawing/2014/main" id="{FE1B591C-B8C8-8A43-982E-E208946E70F3}"/>
              </a:ext>
            </a:extLst>
          </p:cNvPr>
          <p:cNvSpPr txBox="1">
            <a:spLocks/>
          </p:cNvSpPr>
          <p:nvPr userDrawn="1"/>
        </p:nvSpPr>
        <p:spPr>
          <a:xfrm>
            <a:off x="8912696" y="6248400"/>
            <a:ext cx="2065414"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2"/>
                </a:solidFill>
              </a:rPr>
              <a:t>@NACHC</a:t>
            </a:r>
          </a:p>
        </p:txBody>
      </p:sp>
      <p:pic>
        <p:nvPicPr>
          <p:cNvPr id="8" name="Picture 7">
            <a:extLst>
              <a:ext uri="{FF2B5EF4-FFF2-40B4-BE49-F238E27FC236}">
                <a16:creationId xmlns:a16="http://schemas.microsoft.com/office/drawing/2014/main" id="{75FEC233-66DD-B941-8976-C4B36DCACD74}"/>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521208" y="6245352"/>
            <a:ext cx="1387613" cy="367986"/>
          </a:xfrm>
          <a:prstGeom prst="rect">
            <a:avLst/>
          </a:prstGeom>
        </p:spPr>
      </p:pic>
    </p:spTree>
    <p:extLst>
      <p:ext uri="{BB962C8B-B14F-4D97-AF65-F5344CB8AC3E}">
        <p14:creationId xmlns:p14="http://schemas.microsoft.com/office/powerpoint/2010/main" val="3014402775"/>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 id="2147483750" r:id="rId18"/>
    <p:sldLayoutId id="2147483751" r:id="rId19"/>
    <p:sldLayoutId id="2147483752" r:id="rId20"/>
    <p:sldLayoutId id="2147483753" r:id="rId21"/>
    <p:sldLayoutId id="2147483754" r:id="rId22"/>
  </p:sldLayoutIdLst>
  <p:hf hdr="0" dt="0"/>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npr.org/2018/09/22/650698240/hurricane-s-aftermath-floods-hog-lagoons-in-north-carolina" TargetMode="External"/><Relationship Id="rId2" Type="http://schemas.openxmlformats.org/officeDocument/2006/relationships/image" Target="../media/image67.png"/><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3" Type="http://schemas.openxmlformats.org/officeDocument/2006/relationships/hyperlink" Target="https://www.npr.org/2018/09/22/650698240/hurricane-s-aftermath-floods-hog-lagoons-in-north-carolina" TargetMode="External"/><Relationship Id="rId2" Type="http://schemas.openxmlformats.org/officeDocument/2006/relationships/image" Target="../media/image68.png"/><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3" Type="http://schemas.openxmlformats.org/officeDocument/2006/relationships/hyperlink" Target="https://earthjustice.org/blog/2017-september/hurricanes-irma-and-harvey-spotlight-trump-administration-unprepared-for-flooding-toxic-waste-sites" TargetMode="External"/><Relationship Id="rId2" Type="http://schemas.openxmlformats.org/officeDocument/2006/relationships/image" Target="../media/image69.png"/><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xml"/><Relationship Id="rId1" Type="http://schemas.openxmlformats.org/officeDocument/2006/relationships/slideLayout" Target="../slideLayouts/slideLayout42.xml"/><Relationship Id="rId4" Type="http://schemas.openxmlformats.org/officeDocument/2006/relationships/image" Target="../media/image72.png"/></Relationships>
</file>

<file path=ppt/slides/_rels/slide15.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7.xml"/><Relationship Id="rId1" Type="http://schemas.openxmlformats.org/officeDocument/2006/relationships/slideLayout" Target="../slideLayouts/slideLayout43.xml"/></Relationships>
</file>

<file path=ppt/slides/_rels/slide1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42.xml"/></Relationships>
</file>

<file path=ppt/slides/_rels/slide17.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0.svg"/><Relationship Id="rId7" Type="http://schemas.openxmlformats.org/officeDocument/2006/relationships/image" Target="../media/image74.svg"/><Relationship Id="rId2" Type="http://schemas.openxmlformats.org/officeDocument/2006/relationships/image" Target="../media/image76.png"/><Relationship Id="rId1" Type="http://schemas.openxmlformats.org/officeDocument/2006/relationships/slideLayout" Target="../slideLayouts/slideLayout36.xml"/><Relationship Id="rId6" Type="http://schemas.openxmlformats.org/officeDocument/2006/relationships/image" Target="../media/image78.png"/><Relationship Id="rId5" Type="http://schemas.openxmlformats.org/officeDocument/2006/relationships/image" Target="../media/image72.svg"/><Relationship Id="rId4" Type="http://schemas.openxmlformats.org/officeDocument/2006/relationships/image" Target="../media/image77.png"/></Relationships>
</file>

<file path=ppt/slides/_rels/slide1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xml"/><Relationship Id="rId1" Type="http://schemas.openxmlformats.org/officeDocument/2006/relationships/slideLayout" Target="../slideLayouts/slideLayout44.xml"/></Relationships>
</file>

<file path=ppt/slides/_rels/slide19.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1.jpeg"/><Relationship Id="rId1" Type="http://schemas.openxmlformats.org/officeDocument/2006/relationships/slideLayout" Target="../slideLayouts/slideLayout45.xml"/><Relationship Id="rId5" Type="http://schemas.openxmlformats.org/officeDocument/2006/relationships/image" Target="../media/image80.png"/><Relationship Id="rId4" Type="http://schemas.openxmlformats.org/officeDocument/2006/relationships/hyperlink" Target="https://www.puertoricosolarmap.or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84.svg"/><Relationship Id="rId13" Type="http://schemas.openxmlformats.org/officeDocument/2006/relationships/image" Target="../media/image89.png"/><Relationship Id="rId3" Type="http://schemas.openxmlformats.org/officeDocument/2006/relationships/image" Target="../media/image83.png"/><Relationship Id="rId7" Type="http://schemas.openxmlformats.org/officeDocument/2006/relationships/image" Target="../media/image85.png"/><Relationship Id="rId12" Type="http://schemas.openxmlformats.org/officeDocument/2006/relationships/image" Target="../media/image88.png"/><Relationship Id="rId2" Type="http://schemas.openxmlformats.org/officeDocument/2006/relationships/notesSlide" Target="../notesSlides/notesSlide9.xml"/><Relationship Id="rId1" Type="http://schemas.openxmlformats.org/officeDocument/2006/relationships/slideLayout" Target="../slideLayouts/slideLayout33.xml"/><Relationship Id="rId6" Type="http://schemas.openxmlformats.org/officeDocument/2006/relationships/image" Target="../media/image82.svg"/><Relationship Id="rId11" Type="http://schemas.openxmlformats.org/officeDocument/2006/relationships/image" Target="../media/image87.jpeg"/><Relationship Id="rId5" Type="http://schemas.openxmlformats.org/officeDocument/2006/relationships/image" Target="../media/image84.png"/><Relationship Id="rId10" Type="http://schemas.openxmlformats.org/officeDocument/2006/relationships/image" Target="../media/image86.svg"/><Relationship Id="rId4" Type="http://schemas.openxmlformats.org/officeDocument/2006/relationships/image" Target="../media/image80.svg"/><Relationship Id="rId9" Type="http://schemas.openxmlformats.org/officeDocument/2006/relationships/image" Target="../media/image86.png"/><Relationship Id="rId14" Type="http://schemas.openxmlformats.org/officeDocument/2006/relationships/image" Target="../media/image90.png"/></Relationships>
</file>

<file path=ppt/slides/_rels/slide21.xml.rels><?xml version="1.0" encoding="UTF-8" standalone="yes"?>
<Relationships xmlns="http://schemas.openxmlformats.org/package/2006/relationships"><Relationship Id="rId8" Type="http://schemas.openxmlformats.org/officeDocument/2006/relationships/image" Target="../media/image96.svg"/><Relationship Id="rId13" Type="http://schemas.openxmlformats.org/officeDocument/2006/relationships/image" Target="../media/image97.jpeg"/><Relationship Id="rId3" Type="http://schemas.openxmlformats.org/officeDocument/2006/relationships/image" Target="../media/image91.png"/><Relationship Id="rId7" Type="http://schemas.openxmlformats.org/officeDocument/2006/relationships/image" Target="../media/image93.png"/><Relationship Id="rId12" Type="http://schemas.openxmlformats.org/officeDocument/2006/relationships/image" Target="../media/image96.jpeg"/><Relationship Id="rId2" Type="http://schemas.openxmlformats.org/officeDocument/2006/relationships/notesSlide" Target="../notesSlides/notesSlide10.xml"/><Relationship Id="rId1" Type="http://schemas.openxmlformats.org/officeDocument/2006/relationships/slideLayout" Target="../slideLayouts/slideLayout33.xml"/><Relationship Id="rId6" Type="http://schemas.openxmlformats.org/officeDocument/2006/relationships/image" Target="../media/image94.svg"/><Relationship Id="rId11" Type="http://schemas.openxmlformats.org/officeDocument/2006/relationships/image" Target="../media/image95.png"/><Relationship Id="rId5" Type="http://schemas.openxmlformats.org/officeDocument/2006/relationships/image" Target="../media/image92.png"/><Relationship Id="rId10" Type="http://schemas.openxmlformats.org/officeDocument/2006/relationships/image" Target="../media/image98.svg"/><Relationship Id="rId4" Type="http://schemas.openxmlformats.org/officeDocument/2006/relationships/image" Target="../media/image92.svg"/><Relationship Id="rId9" Type="http://schemas.openxmlformats.org/officeDocument/2006/relationships/image" Target="../media/image94.png"/><Relationship Id="rId14" Type="http://schemas.openxmlformats.org/officeDocument/2006/relationships/image" Target="../media/image90.png"/></Relationships>
</file>

<file path=ppt/slides/_rels/slide22.xml.rels><?xml version="1.0" encoding="UTF-8" standalone="yes"?>
<Relationships xmlns="http://schemas.openxmlformats.org/package/2006/relationships"><Relationship Id="rId3" Type="http://schemas.openxmlformats.org/officeDocument/2006/relationships/image" Target="../media/image99.jpg"/><Relationship Id="rId7" Type="http://schemas.openxmlformats.org/officeDocument/2006/relationships/image" Target="../media/image80.png"/><Relationship Id="rId2" Type="http://schemas.openxmlformats.org/officeDocument/2006/relationships/image" Target="../media/image98.jpg"/><Relationship Id="rId1" Type="http://schemas.openxmlformats.org/officeDocument/2006/relationships/slideLayout" Target="../slideLayouts/slideLayout46.xml"/><Relationship Id="rId6" Type="http://schemas.openxmlformats.org/officeDocument/2006/relationships/image" Target="../media/image102.jpg"/><Relationship Id="rId5" Type="http://schemas.openxmlformats.org/officeDocument/2006/relationships/image" Target="../media/image101.jpg"/><Relationship Id="rId4" Type="http://schemas.openxmlformats.org/officeDocument/2006/relationships/image" Target="../media/image100.jpg"/></Relationships>
</file>

<file path=ppt/slides/_rels/slide2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103.png"/><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image" Target="../media/image104.emf"/><Relationship Id="rId1" Type="http://schemas.openxmlformats.org/officeDocument/2006/relationships/slideLayout" Target="../slideLayouts/slideLayout44.xml"/><Relationship Id="rId4" Type="http://schemas.openxmlformats.org/officeDocument/2006/relationships/image" Target="../media/image80.png"/></Relationships>
</file>

<file path=ppt/slides/_rels/slide2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106.png"/><Relationship Id="rId1" Type="http://schemas.openxmlformats.org/officeDocument/2006/relationships/slideLayout" Target="../slideLayouts/slideLayout42.xml"/></Relationships>
</file>

<file path=ppt/slides/_rels/slide26.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44.xml"/></Relationships>
</file>

<file path=ppt/slides/_rels/slide28.xml.rels><?xml version="1.0" encoding="UTF-8" standalone="yes"?>
<Relationships xmlns="http://schemas.openxmlformats.org/package/2006/relationships"><Relationship Id="rId3" Type="http://schemas.openxmlformats.org/officeDocument/2006/relationships/image" Target="../media/image108.png"/><Relationship Id="rId7" Type="http://schemas.openxmlformats.org/officeDocument/2006/relationships/hyperlink" Target="https://chargepartnership.org/" TargetMode="External"/><Relationship Id="rId2" Type="http://schemas.openxmlformats.org/officeDocument/2006/relationships/notesSlide" Target="../notesSlides/notesSlide11.xml"/><Relationship Id="rId1" Type="http://schemas.openxmlformats.org/officeDocument/2006/relationships/slideLayout" Target="../slideLayouts/slideLayout27.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2.xml"/><Relationship Id="rId1" Type="http://schemas.openxmlformats.org/officeDocument/2006/relationships/slideLayout" Target="../slideLayouts/slideLayout32.xml"/></Relationships>
</file>

<file path=ppt/slides/_rels/slide31.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31.xml"/></Relationships>
</file>

<file path=ppt/slides/_rels/slide33.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31.xml"/></Relationships>
</file>

<file path=ppt/slides/_rels/slide34.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31.xml"/></Relationships>
</file>

<file path=ppt/slides/_rels/slide3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7.xml"/></Relationships>
</file>

<file path=ppt/slides/_rels/slide3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4.png"/><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3.xml"/><Relationship Id="rId1" Type="http://schemas.openxmlformats.org/officeDocument/2006/relationships/slideLayout" Target="../slideLayouts/slideLayout31.xml"/><Relationship Id="rId4" Type="http://schemas.openxmlformats.org/officeDocument/2006/relationships/image" Target="../media/image118.png"/></Relationships>
</file>

<file path=ppt/slides/_rels/slide3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42.xml"/></Relationships>
</file>

<file path=ppt/slides/_rels/slide39.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7.xml"/></Relationships>
</file>

<file path=ppt/slides/_rels/slide41.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7.xml"/></Relationships>
</file>

<file path=ppt/slides/_rels/slide42.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7.xml"/></Relationships>
</file>

<file path=ppt/slides/_rels/slide43.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7.xml"/></Relationships>
</file>

<file path=ppt/slides/_rels/slide4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45.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7.xml"/></Relationships>
</file>

<file path=ppt/slides/_rels/slide46.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7.xml"/></Relationships>
</file>

<file path=ppt/slides/_rels/slide47.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7.xml"/></Relationships>
</file>

<file path=ppt/slides/_rels/slide48.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7.xml"/></Relationships>
</file>

<file path=ppt/slides/_rels/slide49.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5.xml"/><Relationship Id="rId1" Type="http://schemas.openxmlformats.org/officeDocument/2006/relationships/slideLayout" Target="../slideLayouts/slideLayout31.xml"/></Relationships>
</file>

<file path=ppt/slides/_rels/slide51.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6.xml"/><Relationship Id="rId1" Type="http://schemas.openxmlformats.org/officeDocument/2006/relationships/slideLayout" Target="../slideLayouts/slideLayout3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1.xml"/></Relationships>
</file>

<file path=ppt/slides/_rels/slide53.xml.rels><?xml version="1.0" encoding="UTF-8" standalone="yes"?>
<Relationships xmlns="http://schemas.openxmlformats.org/package/2006/relationships"><Relationship Id="rId3" Type="http://schemas.openxmlformats.org/officeDocument/2006/relationships/image" Target="../media/image133.png"/><Relationship Id="rId7" Type="http://schemas.openxmlformats.org/officeDocument/2006/relationships/image" Target="../media/image137.png"/><Relationship Id="rId2" Type="http://schemas.openxmlformats.org/officeDocument/2006/relationships/notesSlide" Target="../notesSlides/notesSlide18.xml"/><Relationship Id="rId1" Type="http://schemas.openxmlformats.org/officeDocument/2006/relationships/slideLayout" Target="../slideLayouts/slideLayout42.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png"/></Relationships>
</file>

<file path=ppt/slides/_rels/slide54.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9.xml"/><Relationship Id="rId1" Type="http://schemas.openxmlformats.org/officeDocument/2006/relationships/slideLayout" Target="../slideLayouts/slideLayout31.xml"/></Relationships>
</file>

<file path=ppt/slides/_rels/slide55.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20.xml"/><Relationship Id="rId1" Type="http://schemas.openxmlformats.org/officeDocument/2006/relationships/slideLayout" Target="../slideLayouts/slideLayout31.xml"/></Relationships>
</file>

<file path=ppt/slides/_rels/slide56.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7.xml"/></Relationships>
</file>

<file path=ppt/slides/_rels/slide57.xml.rels><?xml version="1.0" encoding="UTF-8" standalone="yes"?>
<Relationships xmlns="http://schemas.openxmlformats.org/package/2006/relationships"><Relationship Id="rId3" Type="http://schemas.openxmlformats.org/officeDocument/2006/relationships/hyperlink" Target="mailto:jhinshaw@nachc.org" TargetMode="External"/><Relationship Id="rId2" Type="http://schemas.openxmlformats.org/officeDocument/2006/relationships/notesSlide" Target="../notesSlides/notesSlide21.xml"/><Relationship Id="rId1" Type="http://schemas.openxmlformats.org/officeDocument/2006/relationships/slideLayout" Target="../slideLayouts/slideLayout31.xml"/><Relationship Id="rId5" Type="http://schemas.openxmlformats.org/officeDocument/2006/relationships/image" Target="../media/image142.png"/><Relationship Id="rId4" Type="http://schemas.openxmlformats.org/officeDocument/2006/relationships/image" Target="../media/image14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9.xml.rels><?xml version="1.0" encoding="UTF-8" standalone="yes"?>
<Relationships xmlns="http://schemas.openxmlformats.org/package/2006/relationships"><Relationship Id="rId3" Type="http://schemas.openxmlformats.org/officeDocument/2006/relationships/hyperlink" Target="mailto:bmoney@nachc.org" TargetMode="External"/><Relationship Id="rId2" Type="http://schemas.openxmlformats.org/officeDocument/2006/relationships/image" Target="../media/image143.jpg"/><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1.xml.rels><?xml version="1.0" encoding="UTF-8" standalone="yes"?>
<Relationships xmlns="http://schemas.openxmlformats.org/package/2006/relationships"><Relationship Id="rId3" Type="http://schemas.openxmlformats.org/officeDocument/2006/relationships/hyperlink" Target="https://www.surveymonkey.com/r/RCYLXYT" TargetMode="External"/><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4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xml"/><Relationship Id="rId1" Type="http://schemas.openxmlformats.org/officeDocument/2006/relationships/slideLayout" Target="../slideLayouts/slideLayout42.xml"/></Relationships>
</file>

<file path=ppt/slides/_rels/slide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xml"/><Relationship Id="rId1" Type="http://schemas.openxmlformats.org/officeDocument/2006/relationships/slideLayout" Target="../slideLayouts/slideLayout42.xml"/><Relationship Id="rId4" Type="http://schemas.openxmlformats.org/officeDocument/2006/relationships/image" Target="../media/image6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dirty="0"/>
              <a:t>Environmental Health and Climate Change: Compounding Risks for Rural Communities</a:t>
            </a:r>
          </a:p>
        </p:txBody>
      </p:sp>
    </p:spTree>
    <p:extLst>
      <p:ext uri="{BB962C8B-B14F-4D97-AF65-F5344CB8AC3E}">
        <p14:creationId xmlns:p14="http://schemas.microsoft.com/office/powerpoint/2010/main" val="36767089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5A5581F-78B9-B7C8-60C4-AE65DE465274}"/>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t>www.nachc.org</a:t>
            </a:r>
          </a:p>
        </p:txBody>
      </p:sp>
      <p:sp>
        <p:nvSpPr>
          <p:cNvPr id="3" name="Slide Number Placeholder 2">
            <a:extLst>
              <a:ext uri="{FF2B5EF4-FFF2-40B4-BE49-F238E27FC236}">
                <a16:creationId xmlns:a16="http://schemas.microsoft.com/office/drawing/2014/main" id="{3B4EC504-F59E-2D53-A26F-056CDBA5DDB7}"/>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7CA3"/>
                </a:solidFill>
                <a:effectLst/>
                <a:uLnTx/>
                <a:uFillTx/>
                <a:latin typeface="Calibri" panose="020F0502020204030204"/>
                <a:ea typeface="+mn-ea"/>
                <a:cs typeface="+mn-cs"/>
              </a:rPr>
              <a:t>|</a:t>
            </a:r>
            <a:r>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t> </a:t>
            </a:r>
            <a:fld id="{E1AB07C4-F4AD-C942-BAEA-67B4CA5A8891}" type="slidenum">
              <a:rPr kumimoji="0" lang="en-US" sz="1200" b="0" i="0" u="none" strike="noStrike" kern="1200" cap="none" spc="0" normalizeH="0" baseline="0" noProof="0" smtClean="0">
                <a:ln>
                  <a:noFill/>
                </a:ln>
                <a:solidFill>
                  <a:srgbClr val="003C6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srgbClr val="003C69"/>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504EA9A8-6D7B-7014-01B2-B6E46D24C370}"/>
              </a:ext>
            </a:extLst>
          </p:cNvPr>
          <p:cNvSpPr>
            <a:spLocks noGrp="1"/>
          </p:cNvSpPr>
          <p:nvPr>
            <p:ph type="title"/>
          </p:nvPr>
        </p:nvSpPr>
        <p:spPr/>
        <p:txBody>
          <a:bodyPr/>
          <a:lstStyle/>
          <a:p>
            <a:r>
              <a:rPr lang="en-US" dirty="0"/>
              <a:t>Climate Change Intensifies Environmental Health Events</a:t>
            </a:r>
          </a:p>
        </p:txBody>
      </p:sp>
      <p:pic>
        <p:nvPicPr>
          <p:cNvPr id="7" name="Content Placeholder 6">
            <a:extLst>
              <a:ext uri="{FF2B5EF4-FFF2-40B4-BE49-F238E27FC236}">
                <a16:creationId xmlns:a16="http://schemas.microsoft.com/office/drawing/2014/main" id="{E487F438-DBB3-6D14-324D-49F2AEC9F69B}"/>
              </a:ext>
            </a:extLst>
          </p:cNvPr>
          <p:cNvPicPr>
            <a:picLocks noGrp="1" noChangeAspect="1"/>
          </p:cNvPicPr>
          <p:nvPr>
            <p:ph sz="quarter" idx="13"/>
          </p:nvPr>
        </p:nvPicPr>
        <p:blipFill>
          <a:blip r:embed="rId2"/>
          <a:stretch>
            <a:fillRect/>
          </a:stretch>
        </p:blipFill>
        <p:spPr>
          <a:xfrm>
            <a:off x="2237879" y="1447800"/>
            <a:ext cx="7481292" cy="4495800"/>
          </a:xfrm>
        </p:spPr>
      </p:pic>
      <p:sp>
        <p:nvSpPr>
          <p:cNvPr id="8" name="TextBox 7">
            <a:extLst>
              <a:ext uri="{FF2B5EF4-FFF2-40B4-BE49-F238E27FC236}">
                <a16:creationId xmlns:a16="http://schemas.microsoft.com/office/drawing/2014/main" id="{3BA2AB9E-16B1-3440-6FC7-281F8333DA8D}"/>
              </a:ext>
            </a:extLst>
          </p:cNvPr>
          <p:cNvSpPr txBox="1"/>
          <p:nvPr/>
        </p:nvSpPr>
        <p:spPr>
          <a:xfrm>
            <a:off x="1970202" y="6413905"/>
            <a:ext cx="675216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a:ea typeface="+mn-ea"/>
                <a:cs typeface="+mn-cs"/>
              </a:rPr>
              <a:t>Overflowing Hog Lagoons Raise Environmental Concerns In North Carolina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a:ea typeface="+mn-ea"/>
                <a:cs typeface="+mn-cs"/>
              </a:rPr>
              <a:t>NPR/WUNC September 22, 2018  </a:t>
            </a:r>
            <a:r>
              <a:rPr kumimoji="0" lang="en-US" sz="900" b="0" i="0" u="none" strike="noStrike" kern="1200" cap="none" spc="0" normalizeH="0" baseline="0" noProof="0" dirty="0">
                <a:ln>
                  <a:noFill/>
                </a:ln>
                <a:solidFill>
                  <a:srgbClr val="000000"/>
                </a:solidFill>
                <a:effectLst/>
                <a:uLnTx/>
                <a:uFillTx/>
                <a:latin typeface="Calibri" panose="020F0502020204030204"/>
                <a:ea typeface="+mn-ea"/>
                <a:cs typeface="+mn-cs"/>
                <a:hlinkClick r:id="rId3"/>
              </a:rPr>
              <a:t>https://www.npr.org/2018/09/22/650698240/hurricane-s-aftermath-floods-hog-lagoons-in-north-carolina</a:t>
            </a:r>
            <a:r>
              <a:rPr kumimoji="0" lang="en-US" sz="900" b="0" i="0" u="none" strike="noStrike" kern="1200" cap="none" spc="0" normalizeH="0" baseline="0" noProof="0" dirty="0">
                <a:ln>
                  <a:noFill/>
                </a:ln>
                <a:solidFill>
                  <a:srgbClr val="000000"/>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23704391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0098AC0-C364-3B7D-7EF1-8CFD86C49DCD}"/>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t>www.nachc.org</a:t>
            </a:r>
          </a:p>
        </p:txBody>
      </p:sp>
      <p:sp>
        <p:nvSpPr>
          <p:cNvPr id="3" name="Slide Number Placeholder 2">
            <a:extLst>
              <a:ext uri="{FF2B5EF4-FFF2-40B4-BE49-F238E27FC236}">
                <a16:creationId xmlns:a16="http://schemas.microsoft.com/office/drawing/2014/main" id="{71599A79-A288-7DC9-CDB0-BB156B4DC15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7CA3"/>
                </a:solidFill>
                <a:effectLst/>
                <a:uLnTx/>
                <a:uFillTx/>
                <a:latin typeface="Calibri" panose="020F0502020204030204"/>
                <a:ea typeface="+mn-ea"/>
                <a:cs typeface="+mn-cs"/>
              </a:rPr>
              <a:t>|</a:t>
            </a:r>
            <a:r>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t> </a:t>
            </a:r>
            <a:fld id="{E1AB07C4-F4AD-C942-BAEA-67B4CA5A8891}" type="slidenum">
              <a:rPr kumimoji="0" lang="en-US" sz="1200" b="0" i="0" u="none" strike="noStrike" kern="1200" cap="none" spc="0" normalizeH="0" baseline="0" noProof="0" smtClean="0">
                <a:ln>
                  <a:noFill/>
                </a:ln>
                <a:solidFill>
                  <a:srgbClr val="003C6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srgbClr val="003C69"/>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763B00C9-8871-05AC-C4B5-6105D2E45644}"/>
              </a:ext>
            </a:extLst>
          </p:cNvPr>
          <p:cNvSpPr>
            <a:spLocks noGrp="1"/>
          </p:cNvSpPr>
          <p:nvPr>
            <p:ph type="title"/>
          </p:nvPr>
        </p:nvSpPr>
        <p:spPr/>
        <p:txBody>
          <a:bodyPr/>
          <a:lstStyle/>
          <a:p>
            <a:r>
              <a:rPr lang="en-US" dirty="0"/>
              <a:t>Climate Driven Environmental Disasters: Agricultural</a:t>
            </a:r>
          </a:p>
        </p:txBody>
      </p:sp>
      <p:pic>
        <p:nvPicPr>
          <p:cNvPr id="7" name="Content Placeholder 6">
            <a:extLst>
              <a:ext uri="{FF2B5EF4-FFF2-40B4-BE49-F238E27FC236}">
                <a16:creationId xmlns:a16="http://schemas.microsoft.com/office/drawing/2014/main" id="{11A810C8-CDC2-5A26-3118-355879787DF9}"/>
              </a:ext>
            </a:extLst>
          </p:cNvPr>
          <p:cNvPicPr>
            <a:picLocks noGrp="1" noChangeAspect="1"/>
          </p:cNvPicPr>
          <p:nvPr>
            <p:ph sz="quarter" idx="13"/>
          </p:nvPr>
        </p:nvPicPr>
        <p:blipFill>
          <a:blip r:embed="rId2"/>
          <a:stretch>
            <a:fillRect/>
          </a:stretch>
        </p:blipFill>
        <p:spPr>
          <a:xfrm>
            <a:off x="2860752" y="1024268"/>
            <a:ext cx="6932946" cy="5347349"/>
          </a:xfrm>
        </p:spPr>
      </p:pic>
      <p:sp>
        <p:nvSpPr>
          <p:cNvPr id="8" name="TextBox 7">
            <a:extLst>
              <a:ext uri="{FF2B5EF4-FFF2-40B4-BE49-F238E27FC236}">
                <a16:creationId xmlns:a16="http://schemas.microsoft.com/office/drawing/2014/main" id="{084D5B08-97CE-D296-3ACF-0F941D400C80}"/>
              </a:ext>
            </a:extLst>
          </p:cNvPr>
          <p:cNvSpPr txBox="1"/>
          <p:nvPr/>
        </p:nvSpPr>
        <p:spPr>
          <a:xfrm>
            <a:off x="1970202" y="6413905"/>
            <a:ext cx="675216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a:ea typeface="+mn-ea"/>
                <a:cs typeface="+mn-cs"/>
              </a:rPr>
              <a:t>Overflowing Hog Lagoons Raise Environmental Concerns In North Carolina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a:ea typeface="+mn-ea"/>
                <a:cs typeface="+mn-cs"/>
              </a:rPr>
              <a:t>NPR/WUNC September 22, 2018  </a:t>
            </a:r>
            <a:r>
              <a:rPr kumimoji="0" lang="en-US" sz="900" b="0" i="0" u="none" strike="noStrike" kern="1200" cap="none" spc="0" normalizeH="0" baseline="0" noProof="0" dirty="0">
                <a:ln>
                  <a:noFill/>
                </a:ln>
                <a:solidFill>
                  <a:srgbClr val="000000"/>
                </a:solidFill>
                <a:effectLst/>
                <a:uLnTx/>
                <a:uFillTx/>
                <a:latin typeface="Calibri" panose="020F0502020204030204"/>
                <a:ea typeface="+mn-ea"/>
                <a:cs typeface="+mn-cs"/>
                <a:hlinkClick r:id="rId3"/>
              </a:rPr>
              <a:t>https://www.npr.org/2018/09/22/650698240/hurricane-s-aftermath-floods-hog-lagoons-in-north-carolina</a:t>
            </a:r>
            <a:r>
              <a:rPr kumimoji="0" lang="en-US" sz="900" b="0" i="0" u="none" strike="noStrike" kern="1200" cap="none" spc="0" normalizeH="0" baseline="0" noProof="0" dirty="0">
                <a:ln>
                  <a:noFill/>
                </a:ln>
                <a:solidFill>
                  <a:srgbClr val="000000"/>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12984545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E4838B9-E469-0D0C-DCD8-0D9FB5E782D2}"/>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t>www.nachc.org</a:t>
            </a:r>
          </a:p>
        </p:txBody>
      </p:sp>
      <p:sp>
        <p:nvSpPr>
          <p:cNvPr id="3" name="Slide Number Placeholder 2">
            <a:extLst>
              <a:ext uri="{FF2B5EF4-FFF2-40B4-BE49-F238E27FC236}">
                <a16:creationId xmlns:a16="http://schemas.microsoft.com/office/drawing/2014/main" id="{CE0F8D74-9DC1-A807-4520-48435C39191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7CA3"/>
                </a:solidFill>
                <a:effectLst/>
                <a:uLnTx/>
                <a:uFillTx/>
                <a:latin typeface="Calibri" panose="020F0502020204030204"/>
                <a:ea typeface="+mn-ea"/>
                <a:cs typeface="+mn-cs"/>
              </a:rPr>
              <a:t>|</a:t>
            </a:r>
            <a:r>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t> </a:t>
            </a:r>
            <a:fld id="{E1AB07C4-F4AD-C942-BAEA-67B4CA5A8891}" type="slidenum">
              <a:rPr kumimoji="0" lang="en-US" sz="1200" b="0" i="0" u="none" strike="noStrike" kern="1200" cap="none" spc="0" normalizeH="0" baseline="0" noProof="0" smtClean="0">
                <a:ln>
                  <a:noFill/>
                </a:ln>
                <a:solidFill>
                  <a:srgbClr val="003C6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srgbClr val="003C69"/>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F18623AC-2DC1-345F-7EC0-D68F985C22ED}"/>
              </a:ext>
            </a:extLst>
          </p:cNvPr>
          <p:cNvSpPr>
            <a:spLocks noGrp="1"/>
          </p:cNvSpPr>
          <p:nvPr>
            <p:ph type="title"/>
          </p:nvPr>
        </p:nvSpPr>
        <p:spPr/>
        <p:txBody>
          <a:bodyPr/>
          <a:lstStyle/>
          <a:p>
            <a:r>
              <a:rPr lang="en-US" dirty="0"/>
              <a:t>Climate Driven Environmental Disasters: Industrial</a:t>
            </a:r>
          </a:p>
        </p:txBody>
      </p:sp>
      <p:pic>
        <p:nvPicPr>
          <p:cNvPr id="7" name="Content Placeholder 6">
            <a:extLst>
              <a:ext uri="{FF2B5EF4-FFF2-40B4-BE49-F238E27FC236}">
                <a16:creationId xmlns:a16="http://schemas.microsoft.com/office/drawing/2014/main" id="{803B6828-6D48-3516-3590-6F4CC0F0354C}"/>
              </a:ext>
            </a:extLst>
          </p:cNvPr>
          <p:cNvPicPr>
            <a:picLocks noGrp="1" noChangeAspect="1"/>
          </p:cNvPicPr>
          <p:nvPr>
            <p:ph sz="quarter" idx="13"/>
          </p:nvPr>
        </p:nvPicPr>
        <p:blipFill>
          <a:blip r:embed="rId2"/>
          <a:stretch>
            <a:fillRect/>
          </a:stretch>
        </p:blipFill>
        <p:spPr>
          <a:xfrm>
            <a:off x="2736982" y="1032471"/>
            <a:ext cx="6202529" cy="5456197"/>
          </a:xfrm>
        </p:spPr>
      </p:pic>
      <p:sp>
        <p:nvSpPr>
          <p:cNvPr id="9" name="TextBox 8">
            <a:extLst>
              <a:ext uri="{FF2B5EF4-FFF2-40B4-BE49-F238E27FC236}">
                <a16:creationId xmlns:a16="http://schemas.microsoft.com/office/drawing/2014/main" id="{89A6C768-1D30-FBFB-EFA4-2B443389D559}"/>
              </a:ext>
            </a:extLst>
          </p:cNvPr>
          <p:cNvSpPr txBox="1"/>
          <p:nvPr/>
        </p:nvSpPr>
        <p:spPr>
          <a:xfrm>
            <a:off x="1885958" y="6462269"/>
            <a:ext cx="790457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a:ea typeface="+mn-ea"/>
                <a:cs typeface="+mn-cs"/>
              </a:rPr>
              <a:t>Hurricanes Irma and Harvey Cast Spotlight on Toxic Threats in Our Midst. Diane Carman, </a:t>
            </a:r>
            <a:r>
              <a:rPr kumimoji="0" lang="en-US" sz="900" b="0" i="0" u="none" strike="noStrike" kern="1200" cap="none" spc="0" normalizeH="0" baseline="0" noProof="0" dirty="0" err="1">
                <a:ln>
                  <a:noFill/>
                </a:ln>
                <a:solidFill>
                  <a:srgbClr val="000000"/>
                </a:solidFill>
                <a:effectLst/>
                <a:uLnTx/>
                <a:uFillTx/>
                <a:latin typeface="Calibri" panose="020F0502020204030204"/>
                <a:ea typeface="+mn-ea"/>
                <a:cs typeface="+mn-cs"/>
              </a:rPr>
              <a:t>EarthJustice</a:t>
            </a:r>
            <a:r>
              <a:rPr kumimoji="0" lang="en-US" sz="900" b="0" i="0" u="none" strike="noStrike" kern="1200" cap="none" spc="0" normalizeH="0" baseline="0" noProof="0" dirty="0">
                <a:ln>
                  <a:noFill/>
                </a:ln>
                <a:solidFill>
                  <a:srgbClr val="000000"/>
                </a:solidFill>
                <a:effectLst/>
                <a:uLnTx/>
                <a:uFillTx/>
                <a:latin typeface="Calibri" panose="020F0502020204030204"/>
                <a:ea typeface="+mn-ea"/>
                <a:cs typeface="+mn-cs"/>
              </a:rPr>
              <a:t>, Sept 12, 2017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a:ea typeface="+mn-ea"/>
                <a:cs typeface="+mn-cs"/>
                <a:hlinkClick r:id="rId3"/>
              </a:rPr>
              <a:t>https://earthjustice.org/blog/2017-september/hurricanes-irma-and-harvey-spotlight-trump-administration-unprepared-for-flooding-toxic-waste-sites</a:t>
            </a:r>
            <a:r>
              <a:rPr kumimoji="0" lang="en-US" sz="900" b="0" i="0" u="none" strike="noStrike" kern="1200" cap="none" spc="0" normalizeH="0" baseline="0" noProof="0" dirty="0">
                <a:ln>
                  <a:noFill/>
                </a:ln>
                <a:solidFill>
                  <a:srgbClr val="000000"/>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26814148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A332839-04C9-D06E-AC58-3737687F3319}"/>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t>www.nachc.org</a:t>
            </a:r>
          </a:p>
        </p:txBody>
      </p:sp>
      <p:sp>
        <p:nvSpPr>
          <p:cNvPr id="3" name="Slide Number Placeholder 2">
            <a:extLst>
              <a:ext uri="{FF2B5EF4-FFF2-40B4-BE49-F238E27FC236}">
                <a16:creationId xmlns:a16="http://schemas.microsoft.com/office/drawing/2014/main" id="{8DF9FFE2-DB17-B41B-5E64-B2C4338A148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7CA3"/>
                </a:solidFill>
                <a:effectLst/>
                <a:uLnTx/>
                <a:uFillTx/>
                <a:latin typeface="Calibri" panose="020F0502020204030204"/>
                <a:ea typeface="+mn-ea"/>
                <a:cs typeface="+mn-cs"/>
              </a:rPr>
              <a:t>|</a:t>
            </a:r>
            <a:r>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t> </a:t>
            </a:r>
            <a:fld id="{E1AB07C4-F4AD-C942-BAEA-67B4CA5A8891}" type="slidenum">
              <a:rPr kumimoji="0" lang="en-US" sz="1200" b="0" i="0" u="none" strike="noStrike" kern="1200" cap="none" spc="0" normalizeH="0" baseline="0" noProof="0" smtClean="0">
                <a:ln>
                  <a:noFill/>
                </a:ln>
                <a:solidFill>
                  <a:srgbClr val="003C6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srgbClr val="003C69"/>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CBFFA1F4-A781-B5AE-FD9B-787515F41070}"/>
              </a:ext>
            </a:extLst>
          </p:cNvPr>
          <p:cNvSpPr>
            <a:spLocks noGrp="1"/>
          </p:cNvSpPr>
          <p:nvPr>
            <p:ph type="title"/>
          </p:nvPr>
        </p:nvSpPr>
        <p:spPr/>
        <p:txBody>
          <a:bodyPr/>
          <a:lstStyle/>
          <a:p>
            <a:r>
              <a:rPr lang="en-US" dirty="0"/>
              <a:t>Climate Driven Environmental Disasters: Residential</a:t>
            </a:r>
          </a:p>
        </p:txBody>
      </p:sp>
      <p:pic>
        <p:nvPicPr>
          <p:cNvPr id="11" name="Content Placeholder 10">
            <a:extLst>
              <a:ext uri="{FF2B5EF4-FFF2-40B4-BE49-F238E27FC236}">
                <a16:creationId xmlns:a16="http://schemas.microsoft.com/office/drawing/2014/main" id="{6A136AB5-1AAC-5476-8194-3577CEE66251}"/>
              </a:ext>
            </a:extLst>
          </p:cNvPr>
          <p:cNvPicPr>
            <a:picLocks noGrp="1" noChangeAspect="1"/>
          </p:cNvPicPr>
          <p:nvPr>
            <p:ph sz="quarter" idx="13"/>
          </p:nvPr>
        </p:nvPicPr>
        <p:blipFill>
          <a:blip r:embed="rId2"/>
          <a:stretch>
            <a:fillRect/>
          </a:stretch>
        </p:blipFill>
        <p:spPr>
          <a:xfrm>
            <a:off x="2315184" y="1087877"/>
            <a:ext cx="7047570" cy="5598454"/>
          </a:xfrm>
        </p:spPr>
      </p:pic>
    </p:spTree>
    <p:extLst>
      <p:ext uri="{BB962C8B-B14F-4D97-AF65-F5344CB8AC3E}">
        <p14:creationId xmlns:p14="http://schemas.microsoft.com/office/powerpoint/2010/main" val="16989638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AA134-C952-7C4F-B909-50200A3E1AEE}"/>
              </a:ext>
            </a:extLst>
          </p:cNvPr>
          <p:cNvSpPr>
            <a:spLocks noGrp="1"/>
          </p:cNvSpPr>
          <p:nvPr>
            <p:ph type="title"/>
          </p:nvPr>
        </p:nvSpPr>
        <p:spPr/>
        <p:txBody>
          <a:bodyPr/>
          <a:lstStyle/>
          <a:p>
            <a:r>
              <a:rPr lang="en-US" dirty="0"/>
              <a:t>Climate Change Harms Some </a:t>
            </a:r>
            <a:br>
              <a:rPr lang="en-US" dirty="0"/>
            </a:br>
            <a:r>
              <a:rPr lang="en-US" dirty="0"/>
              <a:t>More Than Others</a:t>
            </a:r>
          </a:p>
        </p:txBody>
      </p:sp>
      <p:pic>
        <p:nvPicPr>
          <p:cNvPr id="5" name="Picture 4">
            <a:extLst>
              <a:ext uri="{FF2B5EF4-FFF2-40B4-BE49-F238E27FC236}">
                <a16:creationId xmlns:a16="http://schemas.microsoft.com/office/drawing/2014/main" id="{C8D47ADD-D605-DA47-8E61-D79F9CA954C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0" y="1879916"/>
            <a:ext cx="4637942" cy="3619476"/>
          </a:xfrm>
          <a:prstGeom prst="rect">
            <a:avLst/>
          </a:prstGeom>
          <a:ln>
            <a:noFill/>
          </a:ln>
          <a:effectLst/>
        </p:spPr>
      </p:pic>
      <p:pic>
        <p:nvPicPr>
          <p:cNvPr id="7" name="Picture 6">
            <a:extLst>
              <a:ext uri="{FF2B5EF4-FFF2-40B4-BE49-F238E27FC236}">
                <a16:creationId xmlns:a16="http://schemas.microsoft.com/office/drawing/2014/main" id="{74242366-B5E2-8B48-A0CD-628EE7DEB73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1" r="-1" b="9698"/>
          <a:stretch/>
        </p:blipFill>
        <p:spPr>
          <a:xfrm>
            <a:off x="1458058" y="1565070"/>
            <a:ext cx="3858526" cy="4547408"/>
          </a:xfrm>
          <a:prstGeom prst="rect">
            <a:avLst/>
          </a:prstGeom>
          <a:ln>
            <a:noFill/>
          </a:ln>
          <a:effectLst>
            <a:outerShdw blurRad="292100" dist="139700" dir="2700000" algn="tl" rotWithShape="0">
              <a:srgbClr val="333333">
                <a:alpha val="65000"/>
              </a:srgbClr>
            </a:outerShdw>
          </a:effectLst>
        </p:spPr>
      </p:pic>
      <p:sp>
        <p:nvSpPr>
          <p:cNvPr id="12" name="Text Placeholder 2">
            <a:extLst>
              <a:ext uri="{FF2B5EF4-FFF2-40B4-BE49-F238E27FC236}">
                <a16:creationId xmlns:a16="http://schemas.microsoft.com/office/drawing/2014/main" id="{0DAC2853-5832-6647-983E-35CB2E975394}"/>
              </a:ext>
            </a:extLst>
          </p:cNvPr>
          <p:cNvSpPr txBox="1">
            <a:spLocks/>
          </p:cNvSpPr>
          <p:nvPr/>
        </p:nvSpPr>
        <p:spPr>
          <a:xfrm>
            <a:off x="261256" y="6382147"/>
            <a:ext cx="6558644" cy="35886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chemeClr val="dk2"/>
              </a:buClr>
              <a:buSzPts val="700"/>
              <a:buFont typeface="Arial"/>
              <a:buNone/>
              <a:defRPr sz="700" b="0" i="0" u="none" strike="noStrike" cap="none">
                <a:solidFill>
                  <a:srgbClr val="99999C"/>
                </a:solidFill>
                <a:latin typeface="Gotham Medium Regular" panose="02000603030000020004" pitchFamily="2" charset="77"/>
                <a:ea typeface="Arial"/>
                <a:cs typeface="Arial"/>
                <a:sym typeface="Arial"/>
              </a:defRPr>
            </a:lvl1pPr>
            <a:lvl2pPr marL="914400" marR="0" lvl="1" indent="-342900" algn="l" rtl="0">
              <a:lnSpc>
                <a:spcPct val="100000"/>
              </a:lnSpc>
              <a:spcBef>
                <a:spcPts val="500"/>
              </a:spcBef>
              <a:spcAft>
                <a:spcPts val="0"/>
              </a:spcAft>
              <a:buClr>
                <a:schemeClr val="dk2"/>
              </a:buClr>
              <a:buSzPts val="1800"/>
              <a:buFont typeface="Arial"/>
              <a:buChar char="•"/>
              <a:defRPr sz="13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2"/>
              </a:buClr>
              <a:buSzPts val="1800"/>
              <a:buFont typeface="Arial"/>
              <a:buChar char="•"/>
              <a:defRPr sz="1300" b="0" i="0" u="none" strike="noStrike" cap="none">
                <a:solidFill>
                  <a:schemeClr val="dk1"/>
                </a:solidFill>
                <a:latin typeface="Arial"/>
                <a:ea typeface="Arial"/>
                <a:cs typeface="Arial"/>
                <a:sym typeface="Arial"/>
              </a:defRPr>
            </a:lvl3pPr>
            <a:lvl4pPr marL="1828800" marR="0" lvl="3" indent="-342900" algn="l" rtl="0">
              <a:lnSpc>
                <a:spcPct val="100000"/>
              </a:lnSpc>
              <a:spcBef>
                <a:spcPts val="500"/>
              </a:spcBef>
              <a:spcAft>
                <a:spcPts val="0"/>
              </a:spcAft>
              <a:buClr>
                <a:schemeClr val="dk2"/>
              </a:buClr>
              <a:buSzPts val="1800"/>
              <a:buFont typeface="Helvetica Neue"/>
              <a:buChar char="⁃"/>
              <a:defRPr sz="1300" b="0" i="0" u="none" strike="noStrike" cap="none">
                <a:solidFill>
                  <a:schemeClr val="dk1"/>
                </a:solidFill>
                <a:latin typeface="Arial"/>
                <a:ea typeface="Arial"/>
                <a:cs typeface="Arial"/>
                <a:sym typeface="Arial"/>
              </a:defRPr>
            </a:lvl4pPr>
            <a:lvl5pPr marL="2286000" marR="0" lvl="4" indent="-342900" algn="l" rtl="0">
              <a:lnSpc>
                <a:spcPct val="100000"/>
              </a:lnSpc>
              <a:spcBef>
                <a:spcPts val="500"/>
              </a:spcBef>
              <a:spcAft>
                <a:spcPts val="0"/>
              </a:spcAft>
              <a:buClr>
                <a:schemeClr val="dk2"/>
              </a:buClr>
              <a:buSzPts val="1800"/>
              <a:buFont typeface="Arial"/>
              <a:buChar char="•"/>
              <a:defRPr sz="13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457200" marR="0" lvl="0" indent="-228600" algn="l" defTabSz="914400" rtl="0" eaLnBrk="1" fontAlgn="auto" latinLnBrk="0" hangingPunct="1">
              <a:lnSpc>
                <a:spcPct val="100000"/>
              </a:lnSpc>
              <a:spcBef>
                <a:spcPts val="0"/>
              </a:spcBef>
              <a:spcAft>
                <a:spcPts val="0"/>
              </a:spcAft>
              <a:buClr>
                <a:srgbClr val="009FA7"/>
              </a:buClr>
              <a:buSzPts val="700"/>
              <a:buFont typeface="Arial"/>
              <a:buNone/>
              <a:tabLst/>
              <a:defRPr/>
            </a:pPr>
            <a:r>
              <a:rPr kumimoji="0" lang="en-US" sz="1000" b="0" i="0" u="none" strike="noStrike" kern="0" cap="none" spc="0" normalizeH="0" baseline="0" noProof="0" dirty="0">
                <a:ln>
                  <a:noFill/>
                </a:ln>
                <a:solidFill>
                  <a:srgbClr val="99999C"/>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Source:</a:t>
            </a:r>
            <a:r>
              <a:rPr kumimoji="0" lang="en-US" sz="1000" b="0" i="0" u="none" strike="noStrike" kern="0" cap="none" spc="0" normalizeH="0" baseline="0" noProof="0" dirty="0">
                <a:ln>
                  <a:noFill/>
                </a:ln>
                <a:solidFill>
                  <a:srgbClr val="FFFFFF">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 </a:t>
            </a:r>
            <a:r>
              <a:rPr kumimoji="0" lang="en-US" sz="1000" b="0" i="0" u="none" strike="noStrike" kern="1200" cap="none" spc="0" normalizeH="0" baseline="0" noProof="0" dirty="0">
                <a:ln>
                  <a:noFill/>
                </a:ln>
                <a:solidFill>
                  <a:srgbClr val="FFFFFF">
                    <a:lumMod val="65000"/>
                  </a:srgbClr>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EPA. 2021. Climate Change and Social Vulnerability in the United States: A Focus on Six Impacts. </a:t>
            </a:r>
            <a:endParaRPr kumimoji="0" lang="en-US" sz="1000" b="0" i="0" u="none" strike="noStrike" kern="0" cap="none" spc="0" normalizeH="0" baseline="0" noProof="0" dirty="0">
              <a:ln>
                <a:noFill/>
              </a:ln>
              <a:solidFill>
                <a:srgbClr val="FFFFFF">
                  <a:lumMod val="65000"/>
                </a:srgbClr>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spTree>
    <p:extLst>
      <p:ext uri="{BB962C8B-B14F-4D97-AF65-F5344CB8AC3E}">
        <p14:creationId xmlns:p14="http://schemas.microsoft.com/office/powerpoint/2010/main" val="7411614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456F9-3663-474A-B050-A76625922E29}"/>
              </a:ext>
            </a:extLst>
          </p:cNvPr>
          <p:cNvSpPr>
            <a:spLocks noGrp="1"/>
          </p:cNvSpPr>
          <p:nvPr>
            <p:ph type="title"/>
          </p:nvPr>
        </p:nvSpPr>
        <p:spPr/>
        <p:txBody>
          <a:bodyPr/>
          <a:lstStyle/>
          <a:p>
            <a:endParaRPr lang="en-US" dirty="0"/>
          </a:p>
        </p:txBody>
      </p:sp>
      <p:pic>
        <p:nvPicPr>
          <p:cNvPr id="3" name="Picture 2">
            <a:extLst>
              <a:ext uri="{FF2B5EF4-FFF2-40B4-BE49-F238E27FC236}">
                <a16:creationId xmlns:a16="http://schemas.microsoft.com/office/drawing/2014/main" id="{EA922858-28C7-9049-8F8C-5105741A826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6262"/>
          <a:stretch/>
        </p:blipFill>
        <p:spPr>
          <a:xfrm>
            <a:off x="228600" y="0"/>
            <a:ext cx="11419840" cy="6921795"/>
          </a:xfrm>
          <a:prstGeom prst="rect">
            <a:avLst/>
          </a:prstGeom>
          <a:ln>
            <a:noFill/>
          </a:ln>
          <a:effectLst/>
        </p:spPr>
      </p:pic>
    </p:spTree>
    <p:extLst>
      <p:ext uri="{BB962C8B-B14F-4D97-AF65-F5344CB8AC3E}">
        <p14:creationId xmlns:p14="http://schemas.microsoft.com/office/powerpoint/2010/main" val="7462073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6121087-9FFC-A6F6-F94C-B4EA2F1B07B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96E44A-C0D2-5F43-AB8A-9AD30F73A97E}"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A9B20D6A-0592-8430-F33A-01B21E30D963}"/>
              </a:ext>
            </a:extLst>
          </p:cNvPr>
          <p:cNvSpPr txBox="1"/>
          <p:nvPr/>
        </p:nvSpPr>
        <p:spPr>
          <a:xfrm>
            <a:off x="762000" y="2895600"/>
            <a:ext cx="10972800" cy="34163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“For the first time in our nation’s history, the Federal Government has made it a goal that 40 percent of the overall benefits of certain Federal investments flow to disadvantaged communities that are marginalized, underserved, and overburdened by pollution.”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“The categories of investment are: climate change, clean energy and energy efficiency, clean transit, affordable and sustainable housing, training and workforce development, remediation and reduction of legacy pollution, and the development of critical clean water and wastewater infrastructure.”</a:t>
            </a:r>
          </a:p>
        </p:txBody>
      </p:sp>
      <p:pic>
        <p:nvPicPr>
          <p:cNvPr id="10" name="Picture 9">
            <a:extLst>
              <a:ext uri="{FF2B5EF4-FFF2-40B4-BE49-F238E27FC236}">
                <a16:creationId xmlns:a16="http://schemas.microsoft.com/office/drawing/2014/main" id="{31BD6DE5-681F-0BCA-0633-A2AB9F768122}"/>
              </a:ext>
            </a:extLst>
          </p:cNvPr>
          <p:cNvPicPr>
            <a:picLocks noChangeAspect="1"/>
          </p:cNvPicPr>
          <p:nvPr/>
        </p:nvPicPr>
        <p:blipFill>
          <a:blip r:embed="rId2"/>
          <a:stretch>
            <a:fillRect/>
          </a:stretch>
        </p:blipFill>
        <p:spPr>
          <a:xfrm>
            <a:off x="4572000" y="82607"/>
            <a:ext cx="2022438" cy="1219200"/>
          </a:xfrm>
          <a:prstGeom prst="rect">
            <a:avLst/>
          </a:prstGeom>
        </p:spPr>
      </p:pic>
      <p:pic>
        <p:nvPicPr>
          <p:cNvPr id="12" name="Picture 11">
            <a:extLst>
              <a:ext uri="{FF2B5EF4-FFF2-40B4-BE49-F238E27FC236}">
                <a16:creationId xmlns:a16="http://schemas.microsoft.com/office/drawing/2014/main" id="{E5A04955-5ACD-9476-87D7-DAA0308F3677}"/>
              </a:ext>
            </a:extLst>
          </p:cNvPr>
          <p:cNvPicPr>
            <a:picLocks noChangeAspect="1"/>
          </p:cNvPicPr>
          <p:nvPr/>
        </p:nvPicPr>
        <p:blipFill>
          <a:blip r:embed="rId3"/>
          <a:stretch>
            <a:fillRect/>
          </a:stretch>
        </p:blipFill>
        <p:spPr>
          <a:xfrm>
            <a:off x="3962400" y="1312693"/>
            <a:ext cx="3760922" cy="1600200"/>
          </a:xfrm>
          <a:prstGeom prst="rect">
            <a:avLst/>
          </a:prstGeom>
        </p:spPr>
      </p:pic>
    </p:spTree>
    <p:extLst>
      <p:ext uri="{BB962C8B-B14F-4D97-AF65-F5344CB8AC3E}">
        <p14:creationId xmlns:p14="http://schemas.microsoft.com/office/powerpoint/2010/main" val="20778705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03520F9-6B5F-C240-9B75-ABEF77D41225}"/>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t>www.nachc.org</a:t>
            </a:r>
            <a:endParaRPr kumimoji="0" lang="en-US" sz="12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E663BDA0-4FA6-6841-B744-6953D499F6E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CA3"/>
                </a:solidFill>
                <a:effectLst/>
                <a:uLnTx/>
                <a:uFillTx/>
                <a:latin typeface="Calibri" panose="020F0502020204030204"/>
                <a:ea typeface="+mn-ea"/>
                <a:cs typeface="+mn-cs"/>
              </a:rPr>
              <a:t>|</a:t>
            </a:r>
            <a:r>
              <a:rPr kumimoji="0" lang="en-US" sz="12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rPr>
              <a:t> </a:t>
            </a:r>
            <a:fld id="{E1AB07C4-F4AD-C942-BAEA-67B4CA5A8891}" type="slidenum">
              <a:rPr kumimoji="0" lang="en-US" sz="1200" b="0" i="0" u="none" strike="noStrike" kern="1200" cap="none" spc="0" normalizeH="0" baseline="0" noProof="0" smtClean="0">
                <a:ln>
                  <a:noFill/>
                </a:ln>
                <a:solidFill>
                  <a:srgbClr val="003C6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srgbClr val="003C69"/>
              </a:solidFill>
              <a:effectLst/>
              <a:uLnTx/>
              <a:uFillTx/>
              <a:latin typeface="Calibri" panose="020F0502020204030204"/>
              <a:ea typeface="+mn-ea"/>
              <a:cs typeface="+mn-cs"/>
            </a:endParaRPr>
          </a:p>
        </p:txBody>
      </p:sp>
      <p:sp>
        <p:nvSpPr>
          <p:cNvPr id="10" name="Text Placeholder 9">
            <a:extLst>
              <a:ext uri="{FF2B5EF4-FFF2-40B4-BE49-F238E27FC236}">
                <a16:creationId xmlns:a16="http://schemas.microsoft.com/office/drawing/2014/main" id="{4C25C24F-4A6C-D74E-8784-D148305B6038}"/>
              </a:ext>
            </a:extLst>
          </p:cNvPr>
          <p:cNvSpPr>
            <a:spLocks noGrp="1"/>
          </p:cNvSpPr>
          <p:nvPr>
            <p:ph type="body" sz="quarter" idx="28"/>
          </p:nvPr>
        </p:nvSpPr>
        <p:spPr>
          <a:xfrm>
            <a:off x="227835" y="1447800"/>
            <a:ext cx="3757936" cy="4619821"/>
          </a:xfrm>
          <a:prstGeom prst="rect">
            <a:avLst/>
          </a:prstGeom>
        </p:spPr>
        <p:txBody>
          <a:bodyPr/>
          <a:lstStyle/>
          <a:p>
            <a:r>
              <a:rPr lang="en-US" dirty="0"/>
              <a:t>Power Outages </a:t>
            </a:r>
          </a:p>
          <a:p>
            <a:pPr marL="285750" lvl="1" indent="-285750">
              <a:buFont typeface="Arial" panose="020B0604020202020204" pitchFamily="34" charset="0"/>
              <a:buChar char="•"/>
            </a:pPr>
            <a:r>
              <a:rPr lang="en-US" sz="2000" dirty="0"/>
              <a:t>Power is essential for health</a:t>
            </a:r>
          </a:p>
          <a:p>
            <a:pPr marL="285750" lvl="1" indent="-285750">
              <a:buFont typeface="Arial" panose="020B0604020202020204" pitchFamily="34" charset="0"/>
              <a:buChar char="•"/>
            </a:pPr>
            <a:r>
              <a:rPr lang="en-US" sz="2000" dirty="0"/>
              <a:t>The grid has become unreliable</a:t>
            </a:r>
          </a:p>
          <a:p>
            <a:pPr marL="285750" lvl="1" indent="-285750">
              <a:buFont typeface="Arial" panose="020B0604020202020204" pitchFamily="34" charset="0"/>
              <a:buChar char="•"/>
            </a:pPr>
            <a:r>
              <a:rPr lang="en-US" sz="2000" dirty="0"/>
              <a:t>Outages don’t affect everyone equally</a:t>
            </a:r>
          </a:p>
          <a:p>
            <a:endParaRPr lang="en-US" dirty="0"/>
          </a:p>
        </p:txBody>
      </p:sp>
      <p:sp>
        <p:nvSpPr>
          <p:cNvPr id="11" name="Text Placeholder 10">
            <a:extLst>
              <a:ext uri="{FF2B5EF4-FFF2-40B4-BE49-F238E27FC236}">
                <a16:creationId xmlns:a16="http://schemas.microsoft.com/office/drawing/2014/main" id="{62BE75CE-9F95-9D4D-8942-0E33F1C9BF76}"/>
              </a:ext>
            </a:extLst>
          </p:cNvPr>
          <p:cNvSpPr>
            <a:spLocks noGrp="1"/>
          </p:cNvSpPr>
          <p:nvPr>
            <p:ph type="body" sz="quarter" idx="29"/>
          </p:nvPr>
        </p:nvSpPr>
        <p:spPr>
          <a:xfrm>
            <a:off x="4247129" y="1447799"/>
            <a:ext cx="3697741" cy="4619821"/>
          </a:xfrm>
          <a:prstGeom prst="rect">
            <a:avLst/>
          </a:prstGeom>
        </p:spPr>
        <p:txBody>
          <a:bodyPr/>
          <a:lstStyle/>
          <a:p>
            <a:r>
              <a:rPr lang="en-US" dirty="0"/>
              <a:t>Rising Costs</a:t>
            </a:r>
          </a:p>
          <a:p>
            <a:pPr marL="285750" lvl="1" indent="-285750">
              <a:buFont typeface="Arial" panose="020B0604020202020204" pitchFamily="34" charset="0"/>
              <a:buChar char="•"/>
            </a:pPr>
            <a:r>
              <a:rPr lang="en-US" sz="2000" dirty="0"/>
              <a:t>Increasing costs of power and healthcare delivery</a:t>
            </a:r>
          </a:p>
          <a:p>
            <a:pPr marL="285750" lvl="1" indent="-285750">
              <a:buFont typeface="Arial" panose="020B0604020202020204" pitchFamily="34" charset="0"/>
              <a:buChar char="•"/>
            </a:pPr>
            <a:r>
              <a:rPr lang="en-US" sz="2000" dirty="0"/>
              <a:t>Health centers have increasingly tight budgets</a:t>
            </a:r>
          </a:p>
          <a:p>
            <a:pPr marL="285750" lvl="1" indent="-285750">
              <a:buFont typeface="Arial" panose="020B0604020202020204" pitchFamily="34" charset="0"/>
              <a:buChar char="•"/>
            </a:pPr>
            <a:r>
              <a:rPr lang="en-US" sz="2000" dirty="0"/>
              <a:t>Impacts don’t affect everyone equally  </a:t>
            </a:r>
          </a:p>
          <a:p>
            <a:endParaRPr lang="en-US" dirty="0"/>
          </a:p>
        </p:txBody>
      </p:sp>
      <p:sp>
        <p:nvSpPr>
          <p:cNvPr id="12" name="Text Placeholder 11">
            <a:extLst>
              <a:ext uri="{FF2B5EF4-FFF2-40B4-BE49-F238E27FC236}">
                <a16:creationId xmlns:a16="http://schemas.microsoft.com/office/drawing/2014/main" id="{90732023-4777-5844-AA0A-2F6B4E03C13D}"/>
              </a:ext>
            </a:extLst>
          </p:cNvPr>
          <p:cNvSpPr>
            <a:spLocks noGrp="1"/>
          </p:cNvSpPr>
          <p:nvPr>
            <p:ph type="body" sz="quarter" idx="30"/>
          </p:nvPr>
        </p:nvSpPr>
        <p:spPr>
          <a:xfrm>
            <a:off x="8206229" y="1407886"/>
            <a:ext cx="3757936" cy="4659736"/>
          </a:xfrm>
          <a:prstGeom prst="rect">
            <a:avLst/>
          </a:prstGeom>
        </p:spPr>
        <p:txBody>
          <a:bodyPr/>
          <a:lstStyle/>
          <a:p>
            <a:r>
              <a:rPr lang="en-US" dirty="0"/>
              <a:t>Climate Change</a:t>
            </a:r>
          </a:p>
          <a:p>
            <a:pPr marL="285750" indent="-285750">
              <a:buFont typeface="Arial" panose="020B0604020202020204" pitchFamily="34" charset="0"/>
              <a:buChar char="•"/>
            </a:pPr>
            <a:r>
              <a:rPr lang="en-US" sz="2000" b="0" dirty="0">
                <a:solidFill>
                  <a:schemeClr val="tx2"/>
                </a:solidFill>
              </a:rPr>
              <a:t>Climate change is negatively affecting health</a:t>
            </a:r>
          </a:p>
          <a:p>
            <a:pPr marL="285750" indent="-285750">
              <a:buFont typeface="Arial" panose="020B0604020202020204" pitchFamily="34" charset="0"/>
              <a:buChar char="•"/>
            </a:pPr>
            <a:r>
              <a:rPr lang="en-US" sz="2000" b="0" dirty="0">
                <a:solidFill>
                  <a:schemeClr val="tx2"/>
                </a:solidFill>
              </a:rPr>
              <a:t>Health sector is a large contributor to GHG emissions</a:t>
            </a:r>
          </a:p>
          <a:p>
            <a:pPr marL="285750" indent="-285750">
              <a:buFont typeface="Arial" panose="020B0604020202020204" pitchFamily="34" charset="0"/>
              <a:buChar char="•"/>
            </a:pPr>
            <a:r>
              <a:rPr lang="en-US" sz="2000" b="0" dirty="0">
                <a:solidFill>
                  <a:schemeClr val="tx2"/>
                </a:solidFill>
              </a:rPr>
              <a:t>Impacts don’t affect everyone equally</a:t>
            </a:r>
          </a:p>
          <a:p>
            <a:pPr lvl="0"/>
            <a:r>
              <a:rPr lang="en-US" dirty="0"/>
              <a:t> </a:t>
            </a:r>
          </a:p>
        </p:txBody>
      </p:sp>
      <p:sp>
        <p:nvSpPr>
          <p:cNvPr id="9" name="Title 8">
            <a:extLst>
              <a:ext uri="{FF2B5EF4-FFF2-40B4-BE49-F238E27FC236}">
                <a16:creationId xmlns:a16="http://schemas.microsoft.com/office/drawing/2014/main" id="{7398BF98-0123-4043-8731-99CFCA6EFEC2}"/>
              </a:ext>
            </a:extLst>
          </p:cNvPr>
          <p:cNvSpPr>
            <a:spLocks noGrp="1"/>
          </p:cNvSpPr>
          <p:nvPr>
            <p:ph type="title"/>
          </p:nvPr>
        </p:nvSpPr>
        <p:spPr>
          <a:xfrm>
            <a:off x="493092" y="538097"/>
            <a:ext cx="11205814" cy="530352"/>
          </a:xfrm>
          <a:prstGeom prst="rect">
            <a:avLst/>
          </a:prstGeom>
        </p:spPr>
        <p:txBody>
          <a:bodyPr/>
          <a:lstStyle/>
          <a:p>
            <a:r>
              <a:rPr lang="en-US" dirty="0"/>
              <a:t>The Problems of Rising Temperatures and Extreme Weather</a:t>
            </a:r>
          </a:p>
        </p:txBody>
      </p:sp>
      <p:sp>
        <p:nvSpPr>
          <p:cNvPr id="5" name="Text Placeholder 4">
            <a:extLst>
              <a:ext uri="{FF2B5EF4-FFF2-40B4-BE49-F238E27FC236}">
                <a16:creationId xmlns:a16="http://schemas.microsoft.com/office/drawing/2014/main" id="{4DE6262E-A436-DC48-0982-F0897BFDF528}"/>
              </a:ext>
            </a:extLst>
          </p:cNvPr>
          <p:cNvSpPr>
            <a:spLocks noGrp="1"/>
          </p:cNvSpPr>
          <p:nvPr>
            <p:ph type="body" sz="quarter" idx="31"/>
          </p:nvPr>
        </p:nvSpPr>
        <p:spPr>
          <a:xfrm>
            <a:off x="88684" y="5686189"/>
            <a:ext cx="12192000" cy="591310"/>
          </a:xfrm>
          <a:solidFill>
            <a:schemeClr val="tx2"/>
          </a:solidFill>
        </p:spPr>
        <p:txBody>
          <a:bodyPr/>
          <a:lstStyle/>
          <a:p>
            <a:r>
              <a:rPr lang="en-US" sz="1600" i="1" dirty="0"/>
              <a:t>From Collective Energy</a:t>
            </a:r>
          </a:p>
          <a:p>
            <a:endParaRPr lang="en-US" dirty="0"/>
          </a:p>
        </p:txBody>
      </p:sp>
      <p:pic>
        <p:nvPicPr>
          <p:cNvPr id="3" name="Picture 2">
            <a:extLst>
              <a:ext uri="{FF2B5EF4-FFF2-40B4-BE49-F238E27FC236}">
                <a16:creationId xmlns:a16="http://schemas.microsoft.com/office/drawing/2014/main" id="{0339D053-37FA-8D7E-2B8F-25D31DFF304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447800" y="4367304"/>
            <a:ext cx="901434" cy="939534"/>
          </a:xfrm>
          <a:prstGeom prst="rect">
            <a:avLst/>
          </a:prstGeom>
        </p:spPr>
      </p:pic>
      <p:pic>
        <p:nvPicPr>
          <p:cNvPr id="6" name="Picture 13">
            <a:extLst>
              <a:ext uri="{FF2B5EF4-FFF2-40B4-BE49-F238E27FC236}">
                <a16:creationId xmlns:a16="http://schemas.microsoft.com/office/drawing/2014/main" id="{6E0E6B34-B83D-2D07-9A69-3B624DF73E8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532690" y="4345012"/>
            <a:ext cx="939534" cy="939534"/>
          </a:xfrm>
          <a:prstGeom prst="rect">
            <a:avLst/>
          </a:prstGeom>
        </p:spPr>
      </p:pic>
      <p:pic>
        <p:nvPicPr>
          <p:cNvPr id="7" name="Picture 14">
            <a:extLst>
              <a:ext uri="{FF2B5EF4-FFF2-40B4-BE49-F238E27FC236}">
                <a16:creationId xmlns:a16="http://schemas.microsoft.com/office/drawing/2014/main" id="{76112E24-EB75-38E0-1907-A2918EF9F70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448800" y="4370207"/>
            <a:ext cx="894600" cy="939534"/>
          </a:xfrm>
          <a:prstGeom prst="rect">
            <a:avLst/>
          </a:prstGeom>
        </p:spPr>
      </p:pic>
      <p:pic>
        <p:nvPicPr>
          <p:cNvPr id="8" name="Picture 17">
            <a:extLst>
              <a:ext uri="{FF2B5EF4-FFF2-40B4-BE49-F238E27FC236}">
                <a16:creationId xmlns:a16="http://schemas.microsoft.com/office/drawing/2014/main" id="{6883AFB0-D93B-A309-1EB0-5EC8AD038FED}"/>
              </a:ext>
            </a:extLst>
          </p:cNvPr>
          <p:cNvPicPr>
            <a:picLocks noChangeAspect="1"/>
          </p:cNvPicPr>
          <p:nvPr/>
        </p:nvPicPr>
        <p:blipFill>
          <a:blip r:embed="rId8"/>
          <a:srcRect b="40663"/>
          <a:stretch>
            <a:fillRect/>
          </a:stretch>
        </p:blipFill>
        <p:spPr>
          <a:xfrm>
            <a:off x="11582400" y="33340"/>
            <a:ext cx="698284" cy="414337"/>
          </a:xfrm>
          <a:prstGeom prst="rect">
            <a:avLst/>
          </a:prstGeom>
        </p:spPr>
      </p:pic>
    </p:spTree>
    <p:extLst>
      <p:ext uri="{BB962C8B-B14F-4D97-AF65-F5344CB8AC3E}">
        <p14:creationId xmlns:p14="http://schemas.microsoft.com/office/powerpoint/2010/main" val="12510310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5EE24-B066-400F-878A-CE12E26D304A}"/>
              </a:ext>
            </a:extLst>
          </p:cNvPr>
          <p:cNvSpPr>
            <a:spLocks noGrp="1"/>
          </p:cNvSpPr>
          <p:nvPr>
            <p:ph type="title"/>
          </p:nvPr>
        </p:nvSpPr>
        <p:spPr>
          <a:xfrm>
            <a:off x="1641665" y="381821"/>
            <a:ext cx="11029616" cy="1013800"/>
          </a:xfrm>
        </p:spPr>
        <p:txBody>
          <a:bodyPr/>
          <a:lstStyle/>
          <a:p>
            <a:r>
              <a:rPr lang="en-US" dirty="0"/>
              <a:t>Power shutoffs: populations at risk</a:t>
            </a:r>
          </a:p>
        </p:txBody>
      </p:sp>
      <p:cxnSp>
        <p:nvCxnSpPr>
          <p:cNvPr id="14" name="Straight Connector 13">
            <a:extLst>
              <a:ext uri="{FF2B5EF4-FFF2-40B4-BE49-F238E27FC236}">
                <a16:creationId xmlns:a16="http://schemas.microsoft.com/office/drawing/2014/main" id="{84509929-E990-4079-BEA2-C3AB0A37025C}"/>
              </a:ext>
            </a:extLst>
          </p:cNvPr>
          <p:cNvCxnSpPr/>
          <p:nvPr/>
        </p:nvCxnSpPr>
        <p:spPr>
          <a:xfrm>
            <a:off x="7943346" y="1849419"/>
            <a:ext cx="0" cy="4787864"/>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C55A04E-4DB9-4258-BCB2-A74F17B4E0F3}"/>
              </a:ext>
            </a:extLst>
          </p:cNvPr>
          <p:cNvCxnSpPr/>
          <p:nvPr/>
        </p:nvCxnSpPr>
        <p:spPr>
          <a:xfrm>
            <a:off x="4308556" y="1849419"/>
            <a:ext cx="0" cy="4787864"/>
          </a:xfrm>
          <a:prstGeom prst="line">
            <a:avLst/>
          </a:prstGeom>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D84089B2-0695-42AA-AFDC-78D2A18AAA57}"/>
              </a:ext>
            </a:extLst>
          </p:cNvPr>
          <p:cNvSpPr txBox="1"/>
          <p:nvPr/>
        </p:nvSpPr>
        <p:spPr>
          <a:xfrm>
            <a:off x="411247" y="2512052"/>
            <a:ext cx="3837408" cy="3600986"/>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ts val="1200"/>
              </a:spcAft>
              <a:buClr>
                <a:srgbClr val="A50063"/>
              </a:buClr>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2 million residents lost power during last year’s California's PSPS </a:t>
            </a:r>
          </a:p>
          <a:p>
            <a:pPr marL="742950" marR="0" lvl="1" indent="-285750" algn="l" defTabSz="914400" rtl="0" eaLnBrk="1" fontAlgn="auto" latinLnBrk="0" hangingPunct="1">
              <a:lnSpc>
                <a:spcPct val="100000"/>
              </a:lnSpc>
              <a:spcBef>
                <a:spcPts val="0"/>
              </a:spcBef>
              <a:spcAft>
                <a:spcPts val="1200"/>
              </a:spcAft>
              <a:buClr>
                <a:srgbClr val="A50063"/>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180,000 are registered as electricity-dependent for medical devices</a:t>
            </a:r>
          </a:p>
          <a:p>
            <a:pPr marL="800100" marR="0" lvl="1" indent="-342900" algn="l" defTabSz="914400" rtl="0" eaLnBrk="1" fontAlgn="auto" latinLnBrk="0" hangingPunct="1">
              <a:lnSpc>
                <a:spcPct val="100000"/>
              </a:lnSpc>
              <a:spcBef>
                <a:spcPts val="0"/>
              </a:spcBef>
              <a:spcAft>
                <a:spcPts val="1200"/>
              </a:spcAft>
              <a:buClr>
                <a:srgbClr val="A50063"/>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Gas and diesel generators pose problems</a:t>
            </a:r>
          </a:p>
          <a:p>
            <a:pPr marL="457200" marR="0" lvl="1" indent="0" algn="l" defTabSz="914400" rtl="0" eaLnBrk="1" fontAlgn="auto" latinLnBrk="0" hangingPunct="1">
              <a:lnSpc>
                <a:spcPct val="100000"/>
              </a:lnSpc>
              <a:spcBef>
                <a:spcPts val="0"/>
              </a:spcBef>
              <a:spcAft>
                <a:spcPts val="1200"/>
              </a:spcAft>
              <a:buClr>
                <a:srgbClr val="A50063"/>
              </a:buClr>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C4756FFF-5430-4C60-9AE0-15FFEF277FCA}"/>
              </a:ext>
            </a:extLst>
          </p:cNvPr>
          <p:cNvSpPr txBox="1"/>
          <p:nvPr/>
        </p:nvSpPr>
        <p:spPr>
          <a:xfrm>
            <a:off x="857352" y="1339846"/>
            <a:ext cx="332752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87100">
                    <a:lumMod val="50000"/>
                  </a:srgbClr>
                </a:solidFill>
                <a:effectLst/>
                <a:uLnTx/>
                <a:uFillTx/>
                <a:latin typeface="Calibri" panose="020F0502020204030204"/>
                <a:ea typeface="+mn-ea"/>
                <a:cs typeface="+mn-cs"/>
              </a:rPr>
              <a:t>Power outages can be life-threatening for medically vulnerable</a:t>
            </a:r>
          </a:p>
        </p:txBody>
      </p:sp>
      <p:sp>
        <p:nvSpPr>
          <p:cNvPr id="12" name="TextBox 11">
            <a:extLst>
              <a:ext uri="{FF2B5EF4-FFF2-40B4-BE49-F238E27FC236}">
                <a16:creationId xmlns:a16="http://schemas.microsoft.com/office/drawing/2014/main" id="{14D09186-C12F-48BC-BF4C-A872C6DB0146}"/>
              </a:ext>
            </a:extLst>
          </p:cNvPr>
          <p:cNvSpPr txBox="1"/>
          <p:nvPr/>
        </p:nvSpPr>
        <p:spPr>
          <a:xfrm>
            <a:off x="4341944" y="1250694"/>
            <a:ext cx="358143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87100">
                    <a:lumMod val="50000"/>
                  </a:srgbClr>
                </a:solidFill>
                <a:effectLst/>
                <a:uLnTx/>
                <a:uFillTx/>
                <a:latin typeface="Calibri" panose="020F0502020204030204"/>
                <a:ea typeface="+mn-ea"/>
                <a:cs typeface="+mn-cs"/>
              </a:rPr>
              <a:t>Critical facilities don’t always have a ready backup power system</a:t>
            </a:r>
          </a:p>
        </p:txBody>
      </p:sp>
      <p:sp>
        <p:nvSpPr>
          <p:cNvPr id="5" name="TextBox 4">
            <a:extLst>
              <a:ext uri="{FF2B5EF4-FFF2-40B4-BE49-F238E27FC236}">
                <a16:creationId xmlns:a16="http://schemas.microsoft.com/office/drawing/2014/main" id="{AA554DE8-AB29-4B2D-A74A-FF0729BD1FEF}"/>
              </a:ext>
            </a:extLst>
          </p:cNvPr>
          <p:cNvSpPr txBox="1"/>
          <p:nvPr/>
        </p:nvSpPr>
        <p:spPr>
          <a:xfrm>
            <a:off x="4299340" y="2402821"/>
            <a:ext cx="3772067" cy="35086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In a survey conducted by Direct Relief, only 44% of California health clinics surveyed had backup power</a:t>
            </a:r>
          </a:p>
          <a:p>
            <a:pPr marL="342900" marR="0" lvl="0" indent="-342900" algn="l" defTabSz="914400" rtl="0" eaLnBrk="1" fontAlgn="auto" latinLnBrk="0" hangingPunct="1">
              <a:lnSpc>
                <a:spcPct val="100000"/>
              </a:lnSpc>
              <a:spcBef>
                <a:spcPct val="20000"/>
              </a:spcBef>
              <a:spcAft>
                <a:spcPts val="600"/>
              </a:spcAft>
              <a:buClr>
                <a:srgbClr val="A50063"/>
              </a:buClr>
              <a:buSzPct val="92000"/>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Clinics lost temperature-regulated vaccines and medications</a:t>
            </a:r>
          </a:p>
          <a:p>
            <a:pPr marL="342900" marR="0" lvl="0" indent="-342900" algn="l" defTabSz="914400" rtl="0" eaLnBrk="1" fontAlgn="auto" latinLnBrk="0" hangingPunct="1">
              <a:lnSpc>
                <a:spcPct val="100000"/>
              </a:lnSpc>
              <a:spcBef>
                <a:spcPct val="20000"/>
              </a:spcBef>
              <a:spcAft>
                <a:spcPts val="600"/>
              </a:spcAft>
              <a:buClr>
                <a:srgbClr val="A50063"/>
              </a:buClr>
              <a:buSzPct val="92000"/>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Lost patient revenue</a:t>
            </a:r>
          </a:p>
          <a:p>
            <a:pPr marL="342900" marR="0" lvl="0" indent="-342900" algn="l" defTabSz="914400" rtl="0" eaLnBrk="1" fontAlgn="auto" latinLnBrk="0" hangingPunct="1">
              <a:lnSpc>
                <a:spcPct val="100000"/>
              </a:lnSpc>
              <a:spcBef>
                <a:spcPct val="20000"/>
              </a:spcBef>
              <a:spcAft>
                <a:spcPts val="600"/>
              </a:spcAft>
              <a:buClr>
                <a:srgbClr val="A50063"/>
              </a:buClr>
              <a:buSzPct val="92000"/>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Inability to provide healthcare</a:t>
            </a:r>
          </a:p>
        </p:txBody>
      </p:sp>
      <p:sp>
        <p:nvSpPr>
          <p:cNvPr id="4" name="TextBox 3">
            <a:extLst>
              <a:ext uri="{FF2B5EF4-FFF2-40B4-BE49-F238E27FC236}">
                <a16:creationId xmlns:a16="http://schemas.microsoft.com/office/drawing/2014/main" id="{8C0C5F55-856B-4A45-8F29-B22074BF9624}"/>
              </a:ext>
            </a:extLst>
          </p:cNvPr>
          <p:cNvSpPr txBox="1"/>
          <p:nvPr/>
        </p:nvSpPr>
        <p:spPr>
          <a:xfrm>
            <a:off x="8199468" y="2355509"/>
            <a:ext cx="2340704" cy="347787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Heat Waves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Fires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High Wind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Hurricanes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Tornadoes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Cold Snaps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Utility, Grid, Transmission Line Failure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Demand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B542F4FD-EFAD-415E-8F69-1083A484D414}"/>
              </a:ext>
            </a:extLst>
          </p:cNvPr>
          <p:cNvSpPr/>
          <p:nvPr/>
        </p:nvSpPr>
        <p:spPr>
          <a:xfrm>
            <a:off x="8206011" y="1375004"/>
            <a:ext cx="1780118"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87100">
                    <a:lumMod val="50000"/>
                  </a:srgbClr>
                </a:solidFill>
                <a:effectLst/>
                <a:uLnTx/>
                <a:uFillTx/>
                <a:latin typeface="Calibri" panose="020F0502020204030204"/>
                <a:ea typeface="+mn-ea"/>
                <a:cs typeface="+mn-cs"/>
              </a:rPr>
              <a:t>Causes of power shutoffs</a:t>
            </a:r>
          </a:p>
        </p:txBody>
      </p:sp>
      <p:pic>
        <p:nvPicPr>
          <p:cNvPr id="8" name="Picture 7">
            <a:extLst>
              <a:ext uri="{FF2B5EF4-FFF2-40B4-BE49-F238E27FC236}">
                <a16:creationId xmlns:a16="http://schemas.microsoft.com/office/drawing/2014/main" id="{0E2002E7-D3B3-B5CE-57B2-82F1FA913A90}"/>
              </a:ext>
            </a:extLst>
          </p:cNvPr>
          <p:cNvPicPr>
            <a:picLocks noChangeAspect="1"/>
          </p:cNvPicPr>
          <p:nvPr/>
        </p:nvPicPr>
        <p:blipFill>
          <a:blip r:embed="rId3"/>
          <a:stretch>
            <a:fillRect/>
          </a:stretch>
        </p:blipFill>
        <p:spPr>
          <a:xfrm>
            <a:off x="11125200" y="5943622"/>
            <a:ext cx="701604" cy="838200"/>
          </a:xfrm>
          <a:prstGeom prst="rect">
            <a:avLst/>
          </a:prstGeom>
        </p:spPr>
      </p:pic>
    </p:spTree>
    <p:extLst>
      <p:ext uri="{BB962C8B-B14F-4D97-AF65-F5344CB8AC3E}">
        <p14:creationId xmlns:p14="http://schemas.microsoft.com/office/powerpoint/2010/main" val="11483052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descr="A picture containing outdoor, building, sitting, parking&#10;&#10;Description automatically generated">
            <a:extLst>
              <a:ext uri="{FF2B5EF4-FFF2-40B4-BE49-F238E27FC236}">
                <a16:creationId xmlns:a16="http://schemas.microsoft.com/office/drawing/2014/main" id="{A5726433-A621-45AD-8A2A-7AC1CDAF1A50}"/>
              </a:ext>
            </a:extLst>
          </p:cNvPr>
          <p:cNvPicPr>
            <a:picLocks noGrp="1" noChangeAspect="1"/>
          </p:cNvPicPr>
          <p:nvPr>
            <p:ph type="pic" idx="1"/>
          </p:nvPr>
        </p:nvPicPr>
        <p:blipFill rotWithShape="1">
          <a:blip r:embed="rId2"/>
          <a:srcRect l="121"/>
          <a:stretch/>
        </p:blipFill>
        <p:spPr>
          <a:xfrm>
            <a:off x="322048" y="-1"/>
            <a:ext cx="4551305" cy="3429000"/>
          </a:xfrm>
          <a:custGeom>
            <a:avLst/>
            <a:gdLst/>
            <a:ahLst/>
            <a:cxnLst/>
            <a:rect l="l" t="t" r="r" b="b"/>
            <a:pathLst>
              <a:path w="4551305" h="3429000">
                <a:moveTo>
                  <a:pt x="509916" y="0"/>
                </a:moveTo>
                <a:lnTo>
                  <a:pt x="4551305" y="0"/>
                </a:lnTo>
                <a:lnTo>
                  <a:pt x="4551305" y="1"/>
                </a:lnTo>
                <a:lnTo>
                  <a:pt x="3693885" y="1"/>
                </a:lnTo>
                <a:lnTo>
                  <a:pt x="3181696" y="3429000"/>
                </a:lnTo>
                <a:lnTo>
                  <a:pt x="0" y="3429000"/>
                </a:lnTo>
                <a:close/>
              </a:path>
            </a:pathLst>
          </a:custGeom>
        </p:spPr>
      </p:pic>
      <p:sp>
        <p:nvSpPr>
          <p:cNvPr id="2" name="Title 1">
            <a:extLst>
              <a:ext uri="{FF2B5EF4-FFF2-40B4-BE49-F238E27FC236}">
                <a16:creationId xmlns:a16="http://schemas.microsoft.com/office/drawing/2014/main" id="{FBE95E02-D7F6-4998-B21A-63579BCA32F2}"/>
              </a:ext>
            </a:extLst>
          </p:cNvPr>
          <p:cNvSpPr>
            <a:spLocks noGrp="1"/>
          </p:cNvSpPr>
          <p:nvPr>
            <p:ph type="title"/>
          </p:nvPr>
        </p:nvSpPr>
        <p:spPr>
          <a:xfrm>
            <a:off x="4159225" y="609600"/>
            <a:ext cx="5114776" cy="1320800"/>
          </a:xfrm>
        </p:spPr>
        <p:txBody>
          <a:bodyPr vert="horz" lIns="91440" tIns="45720" rIns="91440" bIns="45720" rtlCol="0" anchor="t">
            <a:normAutofit/>
          </a:bodyPr>
          <a:lstStyle/>
          <a:p>
            <a:r>
              <a:rPr lang="en-US" sz="3600" dirty="0"/>
              <a:t>Case Example: Puerto Rico</a:t>
            </a:r>
          </a:p>
        </p:txBody>
      </p:sp>
      <p:pic>
        <p:nvPicPr>
          <p:cNvPr id="15" name="Picture 14">
            <a:extLst>
              <a:ext uri="{FF2B5EF4-FFF2-40B4-BE49-F238E27FC236}">
                <a16:creationId xmlns:a16="http://schemas.microsoft.com/office/drawing/2014/main" id="{5915BA2E-D6D0-4ECE-B437-56E1D7C198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522" r="32827"/>
          <a:stretch/>
        </p:blipFill>
        <p:spPr>
          <a:xfrm>
            <a:off x="-10633" y="3428999"/>
            <a:ext cx="3514376" cy="3429001"/>
          </a:xfrm>
          <a:custGeom>
            <a:avLst/>
            <a:gdLst/>
            <a:ahLst/>
            <a:cxnLst/>
            <a:rect l="l" t="t" r="r" b="b"/>
            <a:pathLst>
              <a:path w="3514376" h="3429001">
                <a:moveTo>
                  <a:pt x="332680" y="0"/>
                </a:moveTo>
                <a:lnTo>
                  <a:pt x="3514376" y="0"/>
                </a:lnTo>
                <a:lnTo>
                  <a:pt x="3002186" y="3429001"/>
                </a:lnTo>
                <a:lnTo>
                  <a:pt x="0" y="3429001"/>
                </a:lnTo>
                <a:lnTo>
                  <a:pt x="0" y="2237155"/>
                </a:lnTo>
                <a:close/>
              </a:path>
            </a:pathLst>
          </a:custGeom>
        </p:spPr>
      </p:pic>
      <p:sp>
        <p:nvSpPr>
          <p:cNvPr id="4" name="Text Placeholder 3">
            <a:extLst>
              <a:ext uri="{FF2B5EF4-FFF2-40B4-BE49-F238E27FC236}">
                <a16:creationId xmlns:a16="http://schemas.microsoft.com/office/drawing/2014/main" id="{18C8C8EC-9250-4B58-A25E-D6D8CD484CE1}"/>
              </a:ext>
            </a:extLst>
          </p:cNvPr>
          <p:cNvSpPr>
            <a:spLocks noGrp="1"/>
          </p:cNvSpPr>
          <p:nvPr>
            <p:ph type="body" sz="half" idx="2"/>
          </p:nvPr>
        </p:nvSpPr>
        <p:spPr>
          <a:xfrm>
            <a:off x="4199590" y="1580158"/>
            <a:ext cx="5114776" cy="4668239"/>
          </a:xfrm>
        </p:spPr>
        <p:txBody>
          <a:bodyPr vert="horz" lIns="91440" tIns="45720" rIns="91440" bIns="45720" rtlCol="0">
            <a:noAutofit/>
          </a:bodyPr>
          <a:lstStyle/>
          <a:p>
            <a:pPr indent="-228600">
              <a:buFont typeface="Wingdings 3" charset="2"/>
              <a:buChar char=""/>
            </a:pPr>
            <a:r>
              <a:rPr lang="en-US" sz="2000" dirty="0"/>
              <a:t>Hurricane Maria devastated much of the infrastructure in Puerto Rico and heavily damaged the already fragile electrical grid. </a:t>
            </a:r>
          </a:p>
          <a:p>
            <a:pPr indent="-228600">
              <a:buFont typeface="Wingdings 3" charset="2"/>
              <a:buChar char=""/>
            </a:pPr>
            <a:r>
              <a:rPr lang="en-US" sz="2000" dirty="0"/>
              <a:t>Longest blackout in US History</a:t>
            </a:r>
          </a:p>
          <a:p>
            <a:pPr indent="-228600">
              <a:buFont typeface="Wingdings 3" charset="2"/>
              <a:buChar char=""/>
            </a:pPr>
            <a:r>
              <a:rPr lang="en-US" sz="2000" dirty="0"/>
              <a:t>80% of the island's transmission lines were damaged, leaving communities without access to essential facilities including medical clinics, fire stations, schools, water pumps for months.</a:t>
            </a:r>
          </a:p>
          <a:p>
            <a:pPr indent="-228600">
              <a:buFont typeface="Wingdings 3" charset="2"/>
              <a:buChar char=""/>
            </a:pPr>
            <a:r>
              <a:rPr lang="en-US" sz="2000" dirty="0"/>
              <a:t>Since Hurricane Maria, </a:t>
            </a:r>
            <a:r>
              <a:rPr lang="en-US" sz="2000" dirty="0">
                <a:hlinkClick r:id="rId4"/>
              </a:rPr>
              <a:t>hundreds of solar and storage projects have been implemented in Puerto Rico</a:t>
            </a:r>
            <a:endParaRPr lang="en-US" sz="2000" dirty="0"/>
          </a:p>
        </p:txBody>
      </p:sp>
      <p:pic>
        <p:nvPicPr>
          <p:cNvPr id="6" name="Picture 5">
            <a:extLst>
              <a:ext uri="{FF2B5EF4-FFF2-40B4-BE49-F238E27FC236}">
                <a16:creationId xmlns:a16="http://schemas.microsoft.com/office/drawing/2014/main" id="{A6BA2192-C808-3FEE-C5CC-EFFE83D27BF6}"/>
              </a:ext>
            </a:extLst>
          </p:cNvPr>
          <p:cNvPicPr>
            <a:picLocks noChangeAspect="1"/>
          </p:cNvPicPr>
          <p:nvPr/>
        </p:nvPicPr>
        <p:blipFill>
          <a:blip r:embed="rId5"/>
          <a:stretch>
            <a:fillRect/>
          </a:stretch>
        </p:blipFill>
        <p:spPr>
          <a:xfrm>
            <a:off x="11277600" y="5829297"/>
            <a:ext cx="701604" cy="838200"/>
          </a:xfrm>
          <a:prstGeom prst="rect">
            <a:avLst/>
          </a:prstGeom>
        </p:spPr>
      </p:pic>
    </p:spTree>
    <p:extLst>
      <p:ext uri="{BB962C8B-B14F-4D97-AF65-F5344CB8AC3E}">
        <p14:creationId xmlns:p14="http://schemas.microsoft.com/office/powerpoint/2010/main" val="24887624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Speaker</a:t>
            </a:r>
            <a:endParaRPr lang="en-US" dirty="0"/>
          </a:p>
        </p:txBody>
      </p:sp>
      <p:sp>
        <p:nvSpPr>
          <p:cNvPr id="3" name="Content Placeholder 2"/>
          <p:cNvSpPr>
            <a:spLocks noGrp="1"/>
          </p:cNvSpPr>
          <p:nvPr>
            <p:ph idx="1"/>
          </p:nvPr>
        </p:nvSpPr>
        <p:spPr>
          <a:xfrm>
            <a:off x="838200" y="1606550"/>
            <a:ext cx="6436659" cy="4513264"/>
          </a:xfrm>
        </p:spPr>
        <p:txBody>
          <a:bodyPr/>
          <a:lstStyle/>
          <a:p>
            <a:r>
              <a:rPr lang="en-US" dirty="0"/>
              <a:t>E. Benjamin Money, Jr., </a:t>
            </a:r>
            <a:r>
              <a:rPr lang="en-US" dirty="0" smtClean="0"/>
              <a:t>MPH</a:t>
            </a:r>
          </a:p>
          <a:p>
            <a:pPr lvl="1"/>
            <a:r>
              <a:rPr lang="en-US" smtClean="0"/>
              <a:t>Senior </a:t>
            </a:r>
            <a:r>
              <a:rPr lang="en-US"/>
              <a:t>Vice President of Population </a:t>
            </a:r>
            <a:r>
              <a:rPr lang="en-US" smtClean="0"/>
              <a:t>Health</a:t>
            </a:r>
          </a:p>
          <a:p>
            <a:pPr lvl="1"/>
            <a:r>
              <a:rPr lang="en-US" smtClean="0"/>
              <a:t>National </a:t>
            </a:r>
            <a:r>
              <a:rPr lang="en-US"/>
              <a:t>Association of Community Health Centers (NACHC)</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1977" y="1606550"/>
            <a:ext cx="4313350" cy="4087734"/>
          </a:xfrm>
          <a:prstGeom prst="rect">
            <a:avLst/>
          </a:prstGeom>
        </p:spPr>
      </p:pic>
    </p:spTree>
    <p:extLst>
      <p:ext uri="{BB962C8B-B14F-4D97-AF65-F5344CB8AC3E}">
        <p14:creationId xmlns:p14="http://schemas.microsoft.com/office/powerpoint/2010/main" val="6862866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BD519-53F9-813C-3CFD-564DFEA544EF}"/>
              </a:ext>
            </a:extLst>
          </p:cNvPr>
          <p:cNvSpPr>
            <a:spLocks noGrp="1"/>
          </p:cNvSpPr>
          <p:nvPr>
            <p:ph type="title"/>
          </p:nvPr>
        </p:nvSpPr>
        <p:spPr/>
        <p:txBody>
          <a:bodyPr/>
          <a:lstStyle/>
          <a:p>
            <a:r>
              <a:rPr lang="en-UM" dirty="0"/>
              <a:t>Solar Project Profile: </a:t>
            </a:r>
            <a:r>
              <a:rPr lang="en-UM" dirty="0" err="1"/>
              <a:t>MedCentro</a:t>
            </a:r>
            <a:endParaRPr lang="LID4096" dirty="0"/>
          </a:p>
        </p:txBody>
      </p:sp>
      <p:sp>
        <p:nvSpPr>
          <p:cNvPr id="5" name="Text Placeholder 4">
            <a:extLst>
              <a:ext uri="{FF2B5EF4-FFF2-40B4-BE49-F238E27FC236}">
                <a16:creationId xmlns:a16="http://schemas.microsoft.com/office/drawing/2014/main" id="{20B93155-521A-0312-E61B-D8A7BF7A2B6B}"/>
              </a:ext>
            </a:extLst>
          </p:cNvPr>
          <p:cNvSpPr>
            <a:spLocks noGrp="1"/>
          </p:cNvSpPr>
          <p:nvPr>
            <p:ph type="body" sz="quarter" idx="27"/>
          </p:nvPr>
        </p:nvSpPr>
        <p:spPr/>
        <p:txBody>
          <a:bodyPr/>
          <a:lstStyle/>
          <a:p>
            <a:r>
              <a:rPr lang="en-UM" dirty="0"/>
              <a:t>Commitment to 100% solar operation, including private investment.</a:t>
            </a:r>
            <a:endParaRPr lang="LID4096" dirty="0"/>
          </a:p>
        </p:txBody>
      </p:sp>
      <p:sp>
        <p:nvSpPr>
          <p:cNvPr id="6" name="Text Placeholder 5">
            <a:extLst>
              <a:ext uri="{FF2B5EF4-FFF2-40B4-BE49-F238E27FC236}">
                <a16:creationId xmlns:a16="http://schemas.microsoft.com/office/drawing/2014/main" id="{C1C63A49-C4E3-DC4D-CCFD-D2E1BDA8FE56}"/>
              </a:ext>
            </a:extLst>
          </p:cNvPr>
          <p:cNvSpPr>
            <a:spLocks noGrp="1"/>
          </p:cNvSpPr>
          <p:nvPr>
            <p:ph type="body" sz="quarter" idx="28"/>
          </p:nvPr>
        </p:nvSpPr>
        <p:spPr/>
        <p:txBody>
          <a:bodyPr/>
          <a:lstStyle/>
          <a:p>
            <a:r>
              <a:rPr lang="en-UM" dirty="0"/>
              <a:t>Acquisition of hybrid mobile units that operate 100% off of solar-attained energy.</a:t>
            </a:r>
            <a:endParaRPr lang="LID4096" dirty="0"/>
          </a:p>
        </p:txBody>
      </p:sp>
      <p:pic>
        <p:nvPicPr>
          <p:cNvPr id="13" name="Picture Placeholder 12" descr="Neighborhood with solid fill">
            <a:extLst>
              <a:ext uri="{FF2B5EF4-FFF2-40B4-BE49-F238E27FC236}">
                <a16:creationId xmlns:a16="http://schemas.microsoft.com/office/drawing/2014/main" id="{B7989DE1-C820-6AD0-F377-297337A88B46}"/>
              </a:ext>
            </a:extLst>
          </p:cNvPr>
          <p:cNvPicPr>
            <a:picLocks noGrp="1" noChangeAspect="1"/>
          </p:cNvPicPr>
          <p:nvPr>
            <p:ph type="pic" sz="quarter" idx="31"/>
          </p:nvPr>
        </p:nvPicPr>
        <p:blipFill>
          <a:blip r:embed="rId3">
            <a:extLst>
              <a:ext uri="{96DAC541-7B7A-43D3-8B79-37D633B846F1}">
                <asvg:svgBlip xmlns:asvg="http://schemas.microsoft.com/office/drawing/2016/SVG/main" xmlns="" r:embed="rId4"/>
              </a:ext>
            </a:extLst>
          </a:blip>
          <a:srcRect/>
          <a:stretch>
            <a:fillRect/>
          </a:stretch>
        </p:blipFill>
        <p:spPr/>
      </p:pic>
      <p:sp>
        <p:nvSpPr>
          <p:cNvPr id="8" name="Text Placeholder 7">
            <a:extLst>
              <a:ext uri="{FF2B5EF4-FFF2-40B4-BE49-F238E27FC236}">
                <a16:creationId xmlns:a16="http://schemas.microsoft.com/office/drawing/2014/main" id="{259F7822-980A-44D2-92FF-C0AD49E6C496}"/>
              </a:ext>
            </a:extLst>
          </p:cNvPr>
          <p:cNvSpPr>
            <a:spLocks noGrp="1"/>
          </p:cNvSpPr>
          <p:nvPr>
            <p:ph type="body" sz="quarter" idx="32"/>
          </p:nvPr>
        </p:nvSpPr>
        <p:spPr/>
        <p:txBody>
          <a:bodyPr/>
          <a:lstStyle/>
          <a:p>
            <a:r>
              <a:rPr lang="en-UM" dirty="0"/>
              <a:t>Hurricane-force enduring solar lighting infrastructure around facilities and surrounding communities.</a:t>
            </a:r>
            <a:endParaRPr lang="LID4096" dirty="0"/>
          </a:p>
        </p:txBody>
      </p:sp>
      <p:pic>
        <p:nvPicPr>
          <p:cNvPr id="15" name="Picture Placeholder 14" descr="Streetlight with solid fill">
            <a:extLst>
              <a:ext uri="{FF2B5EF4-FFF2-40B4-BE49-F238E27FC236}">
                <a16:creationId xmlns:a16="http://schemas.microsoft.com/office/drawing/2014/main" id="{0163BD06-7C26-DC87-3B65-F8570B15E19E}"/>
              </a:ext>
            </a:extLst>
          </p:cNvPr>
          <p:cNvPicPr>
            <a:picLocks noGrp="1" noChangeAspect="1"/>
          </p:cNvPicPr>
          <p:nvPr>
            <p:ph type="pic" sz="quarter" idx="33"/>
          </p:nvPr>
        </p:nvPicPr>
        <p:blipFill>
          <a:blip r:embed="rId5">
            <a:extLst>
              <a:ext uri="{96DAC541-7B7A-43D3-8B79-37D633B846F1}">
                <asvg:svgBlip xmlns:asvg="http://schemas.microsoft.com/office/drawing/2016/SVG/main" xmlns="" r:embed="rId6"/>
              </a:ext>
            </a:extLst>
          </a:blip>
          <a:srcRect/>
          <a:stretch>
            <a:fillRect/>
          </a:stretch>
        </p:blipFill>
        <p:spPr>
          <a:xfrm>
            <a:off x="5672189" y="3769328"/>
            <a:ext cx="1000935" cy="1000938"/>
          </a:xfrm>
        </p:spPr>
      </p:pic>
      <p:sp>
        <p:nvSpPr>
          <p:cNvPr id="10" name="Text Placeholder 9">
            <a:extLst>
              <a:ext uri="{FF2B5EF4-FFF2-40B4-BE49-F238E27FC236}">
                <a16:creationId xmlns:a16="http://schemas.microsoft.com/office/drawing/2014/main" id="{B9ED6925-05C3-1E23-7BCF-0048053E8CAD}"/>
              </a:ext>
            </a:extLst>
          </p:cNvPr>
          <p:cNvSpPr>
            <a:spLocks noGrp="1"/>
          </p:cNvSpPr>
          <p:nvPr>
            <p:ph type="body" sz="quarter" idx="34"/>
          </p:nvPr>
        </p:nvSpPr>
        <p:spPr/>
        <p:txBody>
          <a:bodyPr/>
          <a:lstStyle/>
          <a:p>
            <a:r>
              <a:rPr lang="en-UM" dirty="0"/>
              <a:t>Prioritization of IT systems and private servers connected to solar. Projected to run Telemedicine facility 100% with solar power. </a:t>
            </a:r>
            <a:endParaRPr lang="LID4096" dirty="0"/>
          </a:p>
        </p:txBody>
      </p:sp>
      <p:pic>
        <p:nvPicPr>
          <p:cNvPr id="23" name="Picture Placeholder 22" descr="Boardroom outline">
            <a:extLst>
              <a:ext uri="{FF2B5EF4-FFF2-40B4-BE49-F238E27FC236}">
                <a16:creationId xmlns:a16="http://schemas.microsoft.com/office/drawing/2014/main" id="{065122AC-E249-536A-D59D-94BC3137604A}"/>
              </a:ext>
            </a:extLst>
          </p:cNvPr>
          <p:cNvPicPr>
            <a:picLocks noGrp="1" noChangeAspect="1"/>
          </p:cNvPicPr>
          <p:nvPr>
            <p:ph type="pic" sz="quarter" idx="35"/>
          </p:nvPr>
        </p:nvPicPr>
        <p:blipFill>
          <a:blip r:embed="rId7">
            <a:extLst>
              <a:ext uri="{96DAC541-7B7A-43D3-8B79-37D633B846F1}">
                <asvg:svgBlip xmlns:asvg="http://schemas.microsoft.com/office/drawing/2016/SVG/main" xmlns="" r:embed="rId8"/>
              </a:ext>
            </a:extLst>
          </a:blip>
          <a:srcRect/>
          <a:stretch>
            <a:fillRect/>
          </a:stretch>
        </p:blipFill>
        <p:spPr/>
      </p:pic>
      <p:pic>
        <p:nvPicPr>
          <p:cNvPr id="25" name="Graphic 24" descr="Solar Panels with solid fill">
            <a:extLst>
              <a:ext uri="{FF2B5EF4-FFF2-40B4-BE49-F238E27FC236}">
                <a16:creationId xmlns:a16="http://schemas.microsoft.com/office/drawing/2014/main" id="{1C0C6992-A8B9-ED9A-5341-494635EFB333}"/>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5652592" y="684292"/>
            <a:ext cx="914400" cy="914400"/>
          </a:xfrm>
          <a:prstGeom prst="rect">
            <a:avLst/>
          </a:prstGeom>
        </p:spPr>
      </p:pic>
      <p:pic>
        <p:nvPicPr>
          <p:cNvPr id="28" name="Picture 27" descr="A picture containing text, sky, outdoor, street&#10;&#10;Description automatically generated">
            <a:extLst>
              <a:ext uri="{FF2B5EF4-FFF2-40B4-BE49-F238E27FC236}">
                <a16:creationId xmlns:a16="http://schemas.microsoft.com/office/drawing/2014/main" id="{BEE60817-B0BC-0A2F-650C-F4B0CDA35CC0}"/>
              </a:ext>
            </a:extLst>
          </p:cNvPr>
          <p:cNvPicPr>
            <a:picLocks noChangeAspect="1"/>
          </p:cNvPicPr>
          <p:nvPr/>
        </p:nvPicPr>
        <p:blipFill rotWithShape="1">
          <a:blip r:embed="rId11"/>
          <a:srcRect l="8408" t="32284"/>
          <a:stretch/>
        </p:blipFill>
        <p:spPr>
          <a:xfrm>
            <a:off x="592180" y="3309950"/>
            <a:ext cx="4727566" cy="2621381"/>
          </a:xfrm>
          <a:prstGeom prst="rect">
            <a:avLst/>
          </a:prstGeom>
        </p:spPr>
      </p:pic>
      <p:pic>
        <p:nvPicPr>
          <p:cNvPr id="32" name="Picture 31">
            <a:extLst>
              <a:ext uri="{FF2B5EF4-FFF2-40B4-BE49-F238E27FC236}">
                <a16:creationId xmlns:a16="http://schemas.microsoft.com/office/drawing/2014/main" id="{04B826CF-F1AC-F71E-311B-C79A2EE9E877}"/>
              </a:ext>
            </a:extLst>
          </p:cNvPr>
          <p:cNvPicPr>
            <a:picLocks noChangeAspect="1"/>
          </p:cNvPicPr>
          <p:nvPr/>
        </p:nvPicPr>
        <p:blipFill>
          <a:blip r:embed="rId12"/>
          <a:stretch>
            <a:fillRect/>
          </a:stretch>
        </p:blipFill>
        <p:spPr>
          <a:xfrm>
            <a:off x="3286125" y="1257040"/>
            <a:ext cx="1971675" cy="1885950"/>
          </a:xfrm>
          <a:prstGeom prst="rect">
            <a:avLst/>
          </a:prstGeom>
        </p:spPr>
      </p:pic>
      <p:pic>
        <p:nvPicPr>
          <p:cNvPr id="1026" name="Picture 2" descr="Med Centro, Inc. | Healthcare System | Healthcare System">
            <a:extLst>
              <a:ext uri="{FF2B5EF4-FFF2-40B4-BE49-F238E27FC236}">
                <a16:creationId xmlns:a16="http://schemas.microsoft.com/office/drawing/2014/main" id="{9C081958-809A-A729-8504-962AD4AE026A}"/>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30235" y="1763591"/>
            <a:ext cx="2665565" cy="116974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A124CAA-FBC9-130C-FC61-2F53A32E7825}"/>
              </a:ext>
            </a:extLst>
          </p:cNvPr>
          <p:cNvPicPr>
            <a:picLocks noChangeAspect="1"/>
          </p:cNvPicPr>
          <p:nvPr/>
        </p:nvPicPr>
        <p:blipFill>
          <a:blip r:embed="rId14"/>
          <a:stretch>
            <a:fillRect/>
          </a:stretch>
        </p:blipFill>
        <p:spPr>
          <a:xfrm>
            <a:off x="2371724" y="5949766"/>
            <a:ext cx="2408629" cy="858324"/>
          </a:xfrm>
          <a:prstGeom prst="rect">
            <a:avLst/>
          </a:prstGeom>
        </p:spPr>
      </p:pic>
    </p:spTree>
    <p:extLst>
      <p:ext uri="{BB962C8B-B14F-4D97-AF65-F5344CB8AC3E}">
        <p14:creationId xmlns:p14="http://schemas.microsoft.com/office/powerpoint/2010/main" val="11725951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BD519-53F9-813C-3CFD-564DFEA544EF}"/>
              </a:ext>
            </a:extLst>
          </p:cNvPr>
          <p:cNvSpPr>
            <a:spLocks noGrp="1"/>
          </p:cNvSpPr>
          <p:nvPr>
            <p:ph type="title"/>
          </p:nvPr>
        </p:nvSpPr>
        <p:spPr/>
        <p:txBody>
          <a:bodyPr/>
          <a:lstStyle/>
          <a:p>
            <a:r>
              <a:rPr lang="en-UM" dirty="0"/>
              <a:t>Solar Project Profile: Atlantic Medical Center</a:t>
            </a:r>
            <a:endParaRPr lang="LID4096" dirty="0"/>
          </a:p>
        </p:txBody>
      </p:sp>
      <p:sp>
        <p:nvSpPr>
          <p:cNvPr id="5" name="Text Placeholder 4">
            <a:extLst>
              <a:ext uri="{FF2B5EF4-FFF2-40B4-BE49-F238E27FC236}">
                <a16:creationId xmlns:a16="http://schemas.microsoft.com/office/drawing/2014/main" id="{20B93155-521A-0312-E61B-D8A7BF7A2B6B}"/>
              </a:ext>
            </a:extLst>
          </p:cNvPr>
          <p:cNvSpPr>
            <a:spLocks noGrp="1"/>
          </p:cNvSpPr>
          <p:nvPr>
            <p:ph type="body" sz="quarter" idx="27"/>
          </p:nvPr>
        </p:nvSpPr>
        <p:spPr>
          <a:xfrm>
            <a:off x="7196349" y="792619"/>
            <a:ext cx="4581144" cy="1188720"/>
          </a:xfrm>
        </p:spPr>
        <p:txBody>
          <a:bodyPr/>
          <a:lstStyle/>
          <a:p>
            <a:r>
              <a:rPr lang="en-UM" dirty="0"/>
              <a:t>An estimated $5,000 in savings per month on power utility</a:t>
            </a:r>
          </a:p>
          <a:p>
            <a:endParaRPr lang="en-UM" dirty="0"/>
          </a:p>
          <a:p>
            <a:r>
              <a:rPr lang="en-UM" dirty="0"/>
              <a:t>Fine tuning </a:t>
            </a:r>
            <a:r>
              <a:rPr lang="en-UM" dirty="0" err="1"/>
              <a:t>eng</a:t>
            </a:r>
            <a:r>
              <a:rPr lang="es-PR" dirty="0"/>
              <a:t>i</a:t>
            </a:r>
            <a:r>
              <a:rPr lang="en-UM" dirty="0" err="1"/>
              <a:t>neering</a:t>
            </a:r>
            <a:r>
              <a:rPr lang="en-UM" dirty="0"/>
              <a:t> for automated transfer</a:t>
            </a:r>
            <a:r>
              <a:rPr lang="es-PR" dirty="0"/>
              <a:t>r</a:t>
            </a:r>
            <a:r>
              <a:rPr lang="en-UM" dirty="0" err="1"/>
              <a:t>ing</a:t>
            </a:r>
            <a:r>
              <a:rPr lang="en-UM" dirty="0"/>
              <a:t> of power-source</a:t>
            </a:r>
          </a:p>
          <a:p>
            <a:endParaRPr lang="LID4096" dirty="0"/>
          </a:p>
          <a:p>
            <a:r>
              <a:rPr lang="en-UM" dirty="0"/>
              <a:t>Expanding use of solar energy dependant on more battery storage.</a:t>
            </a:r>
          </a:p>
          <a:p>
            <a:endParaRPr lang="en-UM" dirty="0"/>
          </a:p>
          <a:p>
            <a:r>
              <a:rPr lang="en-UM" dirty="0"/>
              <a:t>Current use in main clinic.</a:t>
            </a:r>
            <a:r>
              <a:rPr lang="LID4096" dirty="0"/>
              <a:t> </a:t>
            </a:r>
            <a:r>
              <a:rPr lang="en-UM" dirty="0"/>
              <a:t>Prioritizing of IT Systems and cold-chain</a:t>
            </a:r>
            <a:endParaRPr lang="LID4096" dirty="0"/>
          </a:p>
          <a:p>
            <a:endParaRPr lang="LID4096" dirty="0"/>
          </a:p>
        </p:txBody>
      </p:sp>
      <p:pic>
        <p:nvPicPr>
          <p:cNvPr id="13" name="Picture Placeholder 12" descr="Transfer with solid fill">
            <a:extLst>
              <a:ext uri="{FF2B5EF4-FFF2-40B4-BE49-F238E27FC236}">
                <a16:creationId xmlns:a16="http://schemas.microsoft.com/office/drawing/2014/main" id="{B7989DE1-C820-6AD0-F377-297337A88B46}"/>
              </a:ext>
            </a:extLst>
          </p:cNvPr>
          <p:cNvPicPr>
            <a:picLocks noGrp="1" noChangeAspect="1"/>
          </p:cNvPicPr>
          <p:nvPr>
            <p:ph type="pic" sz="quarter" idx="31"/>
          </p:nvPr>
        </p:nvPicPr>
        <p:blipFill>
          <a:blip r:embed="rId3">
            <a:extLst>
              <a:ext uri="{96DAC541-7B7A-43D3-8B79-37D633B846F1}">
                <asvg:svgBlip xmlns:asvg="http://schemas.microsoft.com/office/drawing/2016/SVG/main" xmlns="" r:embed="rId4"/>
              </a:ext>
            </a:extLst>
          </a:blip>
          <a:srcRect/>
          <a:stretch/>
        </p:blipFill>
        <p:spPr>
          <a:xfrm>
            <a:off x="5558498" y="2098816"/>
            <a:ext cx="1211132" cy="1211132"/>
          </a:xfrm>
        </p:spPr>
      </p:pic>
      <p:pic>
        <p:nvPicPr>
          <p:cNvPr id="15" name="Picture Placeholder 14" descr="Database with solid fill">
            <a:extLst>
              <a:ext uri="{FF2B5EF4-FFF2-40B4-BE49-F238E27FC236}">
                <a16:creationId xmlns:a16="http://schemas.microsoft.com/office/drawing/2014/main" id="{0163BD06-7C26-DC87-3B65-F8570B15E19E}"/>
              </a:ext>
            </a:extLst>
          </p:cNvPr>
          <p:cNvPicPr>
            <a:picLocks noGrp="1" noChangeAspect="1"/>
          </p:cNvPicPr>
          <p:nvPr>
            <p:ph type="pic" sz="quarter" idx="33"/>
          </p:nvPr>
        </p:nvPicPr>
        <p:blipFill>
          <a:blip r:embed="rId5">
            <a:extLst>
              <a:ext uri="{96DAC541-7B7A-43D3-8B79-37D633B846F1}">
                <asvg:svgBlip xmlns:asvg="http://schemas.microsoft.com/office/drawing/2016/SVG/main" xmlns="" r:embed="rId6"/>
              </a:ext>
            </a:extLst>
          </a:blip>
          <a:srcRect/>
          <a:stretch/>
        </p:blipFill>
        <p:spPr>
          <a:xfrm>
            <a:off x="5672189" y="3769329"/>
            <a:ext cx="1000935" cy="1000935"/>
          </a:xfrm>
        </p:spPr>
      </p:pic>
      <p:pic>
        <p:nvPicPr>
          <p:cNvPr id="23" name="Picture Placeholder 22" descr="Thermometer outline">
            <a:extLst>
              <a:ext uri="{FF2B5EF4-FFF2-40B4-BE49-F238E27FC236}">
                <a16:creationId xmlns:a16="http://schemas.microsoft.com/office/drawing/2014/main" id="{065122AC-E249-536A-D59D-94BC3137604A}"/>
              </a:ext>
            </a:extLst>
          </p:cNvPr>
          <p:cNvPicPr>
            <a:picLocks noGrp="1" noChangeAspect="1"/>
          </p:cNvPicPr>
          <p:nvPr>
            <p:ph type="pic" sz="quarter" idx="35"/>
          </p:nvPr>
        </p:nvPicPr>
        <p:blipFill>
          <a:blip r:embed="rId7">
            <a:extLst>
              <a:ext uri="{96DAC541-7B7A-43D3-8B79-37D633B846F1}">
                <asvg:svgBlip xmlns:asvg="http://schemas.microsoft.com/office/drawing/2016/SVG/main" xmlns="" r:embed="rId8"/>
              </a:ext>
            </a:extLst>
          </a:blip>
          <a:srcRect/>
          <a:stretch/>
        </p:blipFill>
        <p:spPr>
          <a:xfrm>
            <a:off x="5564489" y="5224597"/>
            <a:ext cx="1211132" cy="1211132"/>
          </a:xfrm>
        </p:spPr>
      </p:pic>
      <p:pic>
        <p:nvPicPr>
          <p:cNvPr id="25" name="Graphic 24" descr="Dollar with solid fill">
            <a:extLst>
              <a:ext uri="{FF2B5EF4-FFF2-40B4-BE49-F238E27FC236}">
                <a16:creationId xmlns:a16="http://schemas.microsoft.com/office/drawing/2014/main" id="{1C0C6992-A8B9-ED9A-5341-494635EFB333}"/>
              </a:ext>
            </a:extLst>
          </p:cNvPr>
          <p:cNvPicPr>
            <a:picLocks noChangeAspect="1"/>
          </p:cNvPicPr>
          <p:nvPr/>
        </p:nvPicPr>
        <p:blipFill>
          <a:blip r:embed="rId9">
            <a:extLst>
              <a:ext uri="{96DAC541-7B7A-43D3-8B79-37D633B846F1}">
                <asvg:svgBlip xmlns:asvg="http://schemas.microsoft.com/office/drawing/2016/SVG/main" xmlns="" r:embed="rId10"/>
              </a:ext>
            </a:extLst>
          </a:blip>
          <a:srcRect/>
          <a:stretch/>
        </p:blipFill>
        <p:spPr>
          <a:xfrm>
            <a:off x="5652592" y="684292"/>
            <a:ext cx="914400" cy="914400"/>
          </a:xfrm>
          <a:prstGeom prst="rect">
            <a:avLst/>
          </a:prstGeom>
        </p:spPr>
      </p:pic>
      <p:pic>
        <p:nvPicPr>
          <p:cNvPr id="16" name="Picture 15">
            <a:extLst>
              <a:ext uri="{FF2B5EF4-FFF2-40B4-BE49-F238E27FC236}">
                <a16:creationId xmlns:a16="http://schemas.microsoft.com/office/drawing/2014/main" id="{BE986790-9659-C45D-7693-4A6F70D539CF}"/>
              </a:ext>
            </a:extLst>
          </p:cNvPr>
          <p:cNvPicPr>
            <a:picLocks noChangeAspect="1"/>
          </p:cNvPicPr>
          <p:nvPr/>
        </p:nvPicPr>
        <p:blipFill>
          <a:blip r:embed="rId11"/>
          <a:stretch>
            <a:fillRect/>
          </a:stretch>
        </p:blipFill>
        <p:spPr>
          <a:xfrm>
            <a:off x="2758391" y="5757036"/>
            <a:ext cx="2483227" cy="944628"/>
          </a:xfrm>
          <a:prstGeom prst="rect">
            <a:avLst/>
          </a:prstGeom>
        </p:spPr>
      </p:pic>
      <p:pic>
        <p:nvPicPr>
          <p:cNvPr id="20" name="Picture 19" descr="A picture containing person, wall, person&#10;&#10;Description automatically generated">
            <a:extLst>
              <a:ext uri="{FF2B5EF4-FFF2-40B4-BE49-F238E27FC236}">
                <a16:creationId xmlns:a16="http://schemas.microsoft.com/office/drawing/2014/main" id="{7662C87E-8749-3A68-0BCB-420D0F4EE606}"/>
              </a:ext>
            </a:extLst>
          </p:cNvPr>
          <p:cNvPicPr>
            <a:picLocks noChangeAspect="1"/>
          </p:cNvPicPr>
          <p:nvPr/>
        </p:nvPicPr>
        <p:blipFill rotWithShape="1">
          <a:blip r:embed="rId12"/>
          <a:srcRect l="24356" t="15418" r="6214"/>
          <a:stretch/>
        </p:blipFill>
        <p:spPr>
          <a:xfrm>
            <a:off x="199427" y="1710858"/>
            <a:ext cx="3475039" cy="2381315"/>
          </a:xfrm>
          <a:prstGeom prst="rect">
            <a:avLst/>
          </a:prstGeom>
        </p:spPr>
      </p:pic>
      <p:pic>
        <p:nvPicPr>
          <p:cNvPr id="18" name="Picture 17" descr="A building with a sign on it&#10;&#10;Description automatically generated with low confidence">
            <a:extLst>
              <a:ext uri="{FF2B5EF4-FFF2-40B4-BE49-F238E27FC236}">
                <a16:creationId xmlns:a16="http://schemas.microsoft.com/office/drawing/2014/main" id="{B3729EE1-D0FA-76EB-1DE6-D35B87F49592}"/>
              </a:ext>
            </a:extLst>
          </p:cNvPr>
          <p:cNvPicPr>
            <a:picLocks noChangeAspect="1"/>
          </p:cNvPicPr>
          <p:nvPr/>
        </p:nvPicPr>
        <p:blipFill>
          <a:blip r:embed="rId13"/>
          <a:stretch>
            <a:fillRect/>
          </a:stretch>
        </p:blipFill>
        <p:spPr>
          <a:xfrm>
            <a:off x="2361764" y="3353350"/>
            <a:ext cx="3213285" cy="2403686"/>
          </a:xfrm>
          <a:prstGeom prst="rect">
            <a:avLst/>
          </a:prstGeom>
        </p:spPr>
      </p:pic>
      <p:pic>
        <p:nvPicPr>
          <p:cNvPr id="4" name="Picture 3">
            <a:extLst>
              <a:ext uri="{FF2B5EF4-FFF2-40B4-BE49-F238E27FC236}">
                <a16:creationId xmlns:a16="http://schemas.microsoft.com/office/drawing/2014/main" id="{63A9B4DA-7ED1-F2B5-C74F-A06ABBFA7432}"/>
              </a:ext>
            </a:extLst>
          </p:cNvPr>
          <p:cNvPicPr>
            <a:picLocks noChangeAspect="1"/>
          </p:cNvPicPr>
          <p:nvPr/>
        </p:nvPicPr>
        <p:blipFill>
          <a:blip r:embed="rId14"/>
          <a:stretch>
            <a:fillRect/>
          </a:stretch>
        </p:blipFill>
        <p:spPr>
          <a:xfrm>
            <a:off x="118835" y="5028430"/>
            <a:ext cx="2044616" cy="728606"/>
          </a:xfrm>
          <a:prstGeom prst="rect">
            <a:avLst/>
          </a:prstGeom>
        </p:spPr>
      </p:pic>
    </p:spTree>
    <p:extLst>
      <p:ext uri="{BB962C8B-B14F-4D97-AF65-F5344CB8AC3E}">
        <p14:creationId xmlns:p14="http://schemas.microsoft.com/office/powerpoint/2010/main" val="38693926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E9E1C-AE18-48A9-ABDF-A3488699A63F}"/>
              </a:ext>
            </a:extLst>
          </p:cNvPr>
          <p:cNvSpPr>
            <a:spLocks noGrp="1"/>
          </p:cNvSpPr>
          <p:nvPr>
            <p:ph type="ctrTitle"/>
          </p:nvPr>
        </p:nvSpPr>
        <p:spPr/>
        <p:txBody>
          <a:bodyPr>
            <a:normAutofit fontScale="90000"/>
          </a:bodyPr>
          <a:lstStyle/>
          <a:p>
            <a:r>
              <a:rPr lang="en-US" dirty="0"/>
              <a:t/>
            </a:r>
            <a:br>
              <a:rPr lang="en-US" dirty="0"/>
            </a:br>
            <a:r>
              <a:rPr lang="en-US" dirty="0"/>
              <a:t/>
            </a:r>
            <a:br>
              <a:rPr lang="en-US" dirty="0"/>
            </a:br>
            <a:endParaRPr lang="en-US" dirty="0"/>
          </a:p>
        </p:txBody>
      </p:sp>
      <p:sp>
        <p:nvSpPr>
          <p:cNvPr id="3" name="Subtitle 2">
            <a:extLst>
              <a:ext uri="{FF2B5EF4-FFF2-40B4-BE49-F238E27FC236}">
                <a16:creationId xmlns:a16="http://schemas.microsoft.com/office/drawing/2014/main" id="{DA7278C0-C4E8-4377-AF38-2D4732D81489}"/>
              </a:ext>
            </a:extLst>
          </p:cNvPr>
          <p:cNvSpPr>
            <a:spLocks noGrp="1"/>
          </p:cNvSpPr>
          <p:nvPr>
            <p:ph type="subTitle" idx="1"/>
          </p:nvPr>
        </p:nvSpPr>
        <p:spPr/>
        <p:txBody>
          <a:bodyPr/>
          <a:lstStyle/>
          <a:p>
            <a:endParaRPr lang="en-US" dirty="0"/>
          </a:p>
          <a:p>
            <a:endParaRPr lang="en-US" dirty="0"/>
          </a:p>
          <a:p>
            <a:endParaRPr lang="en-US" dirty="0"/>
          </a:p>
          <a:p>
            <a:endParaRPr lang="en-US" dirty="0"/>
          </a:p>
        </p:txBody>
      </p:sp>
      <p:pic>
        <p:nvPicPr>
          <p:cNvPr id="6" name="Picture 5">
            <a:extLst>
              <a:ext uri="{FF2B5EF4-FFF2-40B4-BE49-F238E27FC236}">
                <a16:creationId xmlns:a16="http://schemas.microsoft.com/office/drawing/2014/main" id="{8B014A7D-0ECF-4530-B1CB-5FF690E64F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descr="Graphical user interface, application&#10;&#10;Description automatically generated">
            <a:extLst>
              <a:ext uri="{FF2B5EF4-FFF2-40B4-BE49-F238E27FC236}">
                <a16:creationId xmlns:a16="http://schemas.microsoft.com/office/drawing/2014/main" id="{D7A5EB9C-0D05-47A0-957C-C5C40946A5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76C3F655-851B-40FB-AA33-C18B8AD87E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descr="Graphical user interface, application, Word&#10;&#10;Description automatically generated">
            <a:extLst>
              <a:ext uri="{FF2B5EF4-FFF2-40B4-BE49-F238E27FC236}">
                <a16:creationId xmlns:a16="http://schemas.microsoft.com/office/drawing/2014/main" id="{01E05C6E-8411-474C-AAC5-55F9163858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Picture 13" descr="Graphical user interface, diagram, website&#10;&#10;Description automatically generated">
            <a:extLst>
              <a:ext uri="{FF2B5EF4-FFF2-40B4-BE49-F238E27FC236}">
                <a16:creationId xmlns:a16="http://schemas.microsoft.com/office/drawing/2014/main" id="{161A493E-3800-4EBC-8F90-C00F6C6F10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18F07931-E71F-BB75-06ED-CEF646C5FB71}"/>
              </a:ext>
            </a:extLst>
          </p:cNvPr>
          <p:cNvPicPr>
            <a:picLocks noChangeAspect="1"/>
          </p:cNvPicPr>
          <p:nvPr/>
        </p:nvPicPr>
        <p:blipFill>
          <a:blip r:embed="rId7"/>
          <a:stretch>
            <a:fillRect/>
          </a:stretch>
        </p:blipFill>
        <p:spPr>
          <a:xfrm>
            <a:off x="11490396" y="6019800"/>
            <a:ext cx="701604" cy="838200"/>
          </a:xfrm>
          <a:prstGeom prst="rect">
            <a:avLst/>
          </a:prstGeom>
        </p:spPr>
      </p:pic>
    </p:spTree>
    <p:extLst>
      <p:ext uri="{BB962C8B-B14F-4D97-AF65-F5344CB8AC3E}">
        <p14:creationId xmlns:p14="http://schemas.microsoft.com/office/powerpoint/2010/main" val="1701407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FBE13A-758C-48C7-BD7D-080D7C4EABA7}"/>
              </a:ext>
            </a:extLst>
          </p:cNvPr>
          <p:cNvSpPr>
            <a:spLocks noGrp="1"/>
          </p:cNvSpPr>
          <p:nvPr>
            <p:ph type="ctrTitle"/>
          </p:nvPr>
        </p:nvSpPr>
        <p:spPr>
          <a:xfrm>
            <a:off x="2366010" y="2242539"/>
            <a:ext cx="7459980" cy="1425924"/>
          </a:xfrm>
        </p:spPr>
        <p:txBody>
          <a:bodyPr>
            <a:normAutofit/>
          </a:bodyPr>
          <a:lstStyle/>
          <a:p>
            <a:endParaRPr lang="en-US" sz="5400" dirty="0"/>
          </a:p>
        </p:txBody>
      </p:sp>
      <p:sp>
        <p:nvSpPr>
          <p:cNvPr id="5" name="Subtitle 4">
            <a:extLst>
              <a:ext uri="{FF2B5EF4-FFF2-40B4-BE49-F238E27FC236}">
                <a16:creationId xmlns:a16="http://schemas.microsoft.com/office/drawing/2014/main" id="{5B0EF0C1-CFAA-41F6-8AC6-7C958BBDF8A4}"/>
              </a:ext>
            </a:extLst>
          </p:cNvPr>
          <p:cNvSpPr>
            <a:spLocks noGrp="1"/>
          </p:cNvSpPr>
          <p:nvPr>
            <p:ph type="subTitle" idx="1"/>
          </p:nvPr>
        </p:nvSpPr>
        <p:spPr>
          <a:xfrm>
            <a:off x="2366010" y="3884037"/>
            <a:ext cx="7459980" cy="468888"/>
          </a:xfrm>
        </p:spPr>
        <p:txBody>
          <a:bodyPr>
            <a:normAutofit lnSpcReduction="10000"/>
          </a:bodyPr>
          <a:lstStyle/>
          <a:p>
            <a:endParaRPr lang="en-US"/>
          </a:p>
        </p:txBody>
      </p:sp>
      <p:pic>
        <p:nvPicPr>
          <p:cNvPr id="16" name="Picture 15">
            <a:extLst>
              <a:ext uri="{FF2B5EF4-FFF2-40B4-BE49-F238E27FC236}">
                <a16:creationId xmlns:a16="http://schemas.microsoft.com/office/drawing/2014/main" id="{6BB2F8D9-5983-46DE-BF64-CD161771213D}"/>
              </a:ext>
            </a:extLst>
          </p:cNvPr>
          <p:cNvPicPr>
            <a:picLocks noChangeAspect="1"/>
          </p:cNvPicPr>
          <p:nvPr/>
        </p:nvPicPr>
        <p:blipFill rotWithShape="1">
          <a:blip r:embed="rId2"/>
          <a:srcRect t="1589"/>
          <a:stretch/>
        </p:blipFill>
        <p:spPr>
          <a:xfrm>
            <a:off x="981606" y="-177799"/>
            <a:ext cx="10228787" cy="7035800"/>
          </a:xfrm>
          <a:prstGeom prst="rect">
            <a:avLst/>
          </a:prstGeom>
        </p:spPr>
      </p:pic>
      <p:pic>
        <p:nvPicPr>
          <p:cNvPr id="2" name="Picture 1">
            <a:extLst>
              <a:ext uri="{FF2B5EF4-FFF2-40B4-BE49-F238E27FC236}">
                <a16:creationId xmlns:a16="http://schemas.microsoft.com/office/drawing/2014/main" id="{4B246DED-6139-2142-BE6F-FA93F57F5902}"/>
              </a:ext>
            </a:extLst>
          </p:cNvPr>
          <p:cNvPicPr>
            <a:picLocks noChangeAspect="1"/>
          </p:cNvPicPr>
          <p:nvPr/>
        </p:nvPicPr>
        <p:blipFill>
          <a:blip r:embed="rId3"/>
          <a:stretch>
            <a:fillRect/>
          </a:stretch>
        </p:blipFill>
        <p:spPr>
          <a:xfrm>
            <a:off x="11353800" y="5943600"/>
            <a:ext cx="701604" cy="838200"/>
          </a:xfrm>
          <a:prstGeom prst="rect">
            <a:avLst/>
          </a:prstGeom>
        </p:spPr>
      </p:pic>
    </p:spTree>
    <p:extLst>
      <p:ext uri="{BB962C8B-B14F-4D97-AF65-F5344CB8AC3E}">
        <p14:creationId xmlns:p14="http://schemas.microsoft.com/office/powerpoint/2010/main" val="18293631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1F41E-BF1A-4E88-B1B1-B91DD366528D}"/>
              </a:ext>
            </a:extLst>
          </p:cNvPr>
          <p:cNvSpPr>
            <a:spLocks noGrp="1"/>
          </p:cNvSpPr>
          <p:nvPr>
            <p:ph type="title"/>
          </p:nvPr>
        </p:nvSpPr>
        <p:spPr>
          <a:xfrm>
            <a:off x="2667000" y="531151"/>
            <a:ext cx="4825999" cy="1320800"/>
          </a:xfrm>
        </p:spPr>
        <p:txBody>
          <a:bodyPr anchor="ctr">
            <a:normAutofit/>
          </a:bodyPr>
          <a:lstStyle/>
          <a:p>
            <a:pPr algn="ctr"/>
            <a:r>
              <a:rPr lang="en-US" sz="5000" dirty="0"/>
              <a:t>Battery Storage</a:t>
            </a:r>
          </a:p>
        </p:txBody>
      </p:sp>
      <p:sp>
        <p:nvSpPr>
          <p:cNvPr id="3" name="Content Placeholder 2">
            <a:extLst>
              <a:ext uri="{FF2B5EF4-FFF2-40B4-BE49-F238E27FC236}">
                <a16:creationId xmlns:a16="http://schemas.microsoft.com/office/drawing/2014/main" id="{80316DCB-D8BD-45C9-A1D4-AFF86A05A9D4}"/>
              </a:ext>
            </a:extLst>
          </p:cNvPr>
          <p:cNvSpPr>
            <a:spLocks noGrp="1"/>
          </p:cNvSpPr>
          <p:nvPr>
            <p:ph idx="1"/>
          </p:nvPr>
        </p:nvSpPr>
        <p:spPr>
          <a:xfrm>
            <a:off x="671361" y="2160589"/>
            <a:ext cx="2930517" cy="3880773"/>
          </a:xfrm>
        </p:spPr>
        <p:txBody>
          <a:bodyPr>
            <a:normAutofit/>
          </a:bodyPr>
          <a:lstStyle/>
          <a:p>
            <a:endParaRPr lang="en-US"/>
          </a:p>
        </p:txBody>
      </p:sp>
      <p:pic>
        <p:nvPicPr>
          <p:cNvPr id="4" name="Picture 3">
            <a:extLst>
              <a:ext uri="{FF2B5EF4-FFF2-40B4-BE49-F238E27FC236}">
                <a16:creationId xmlns:a16="http://schemas.microsoft.com/office/drawing/2014/main" id="{656E48F8-8422-411E-9F12-257AECE2DC15}"/>
              </a:ext>
            </a:extLst>
          </p:cNvPr>
          <p:cNvPicPr>
            <a:picLocks noChangeAspect="1"/>
          </p:cNvPicPr>
          <p:nvPr/>
        </p:nvPicPr>
        <p:blipFill>
          <a:blip r:embed="rId2"/>
          <a:stretch>
            <a:fillRect/>
          </a:stretch>
        </p:blipFill>
        <p:spPr>
          <a:xfrm>
            <a:off x="-262965" y="2160588"/>
            <a:ext cx="8018725" cy="3880773"/>
          </a:xfrm>
          <a:prstGeom prst="rect">
            <a:avLst/>
          </a:prstGeom>
        </p:spPr>
      </p:pic>
      <p:pic>
        <p:nvPicPr>
          <p:cNvPr id="6" name="Picture 5" descr="A picture containing building, refrigerator, microwave, sitting&#10;&#10;Description automatically generated">
            <a:extLst>
              <a:ext uri="{FF2B5EF4-FFF2-40B4-BE49-F238E27FC236}">
                <a16:creationId xmlns:a16="http://schemas.microsoft.com/office/drawing/2014/main" id="{BF6FCB0B-DDC2-4E9E-8F46-5D4CC008A070}"/>
              </a:ext>
            </a:extLst>
          </p:cNvPr>
          <p:cNvPicPr>
            <a:picLocks noChangeAspect="1"/>
          </p:cNvPicPr>
          <p:nvPr/>
        </p:nvPicPr>
        <p:blipFill rotWithShape="1">
          <a:blip r:embed="rId3">
            <a:extLst>
              <a:ext uri="{28A0092B-C50C-407E-A947-70E740481C1C}">
                <a14:useLocalDpi xmlns:a14="http://schemas.microsoft.com/office/drawing/2010/main" val="0"/>
              </a:ext>
            </a:extLst>
          </a:blip>
          <a:srcRect l="16074" r="4722" b="-1"/>
          <a:stretch/>
        </p:blipFill>
        <p:spPr>
          <a:xfrm>
            <a:off x="8077303" y="2160588"/>
            <a:ext cx="3878708" cy="3880773"/>
          </a:xfrm>
          <a:prstGeom prst="rect">
            <a:avLst/>
          </a:prstGeom>
        </p:spPr>
      </p:pic>
      <p:pic>
        <p:nvPicPr>
          <p:cNvPr id="5" name="Picture 4">
            <a:extLst>
              <a:ext uri="{FF2B5EF4-FFF2-40B4-BE49-F238E27FC236}">
                <a16:creationId xmlns:a16="http://schemas.microsoft.com/office/drawing/2014/main" id="{1F5BA70B-EB84-BA6D-1E8A-394BEB8229D1}"/>
              </a:ext>
            </a:extLst>
          </p:cNvPr>
          <p:cNvPicPr>
            <a:picLocks noChangeAspect="1"/>
          </p:cNvPicPr>
          <p:nvPr/>
        </p:nvPicPr>
        <p:blipFill>
          <a:blip r:embed="rId4"/>
          <a:stretch>
            <a:fillRect/>
          </a:stretch>
        </p:blipFill>
        <p:spPr>
          <a:xfrm>
            <a:off x="11277600" y="6041362"/>
            <a:ext cx="701604" cy="838200"/>
          </a:xfrm>
          <a:prstGeom prst="rect">
            <a:avLst/>
          </a:prstGeom>
        </p:spPr>
      </p:pic>
    </p:spTree>
    <p:extLst>
      <p:ext uri="{BB962C8B-B14F-4D97-AF65-F5344CB8AC3E}">
        <p14:creationId xmlns:p14="http://schemas.microsoft.com/office/powerpoint/2010/main" val="40519113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138C010-98F6-BEF7-130C-F8533FA0693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96E44A-C0D2-5F43-AB8A-9AD30F73A97E}"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37EA4320-8959-C570-21C8-78117348E177}"/>
              </a:ext>
            </a:extLst>
          </p:cNvPr>
          <p:cNvPicPr>
            <a:picLocks noChangeAspect="1"/>
          </p:cNvPicPr>
          <p:nvPr/>
        </p:nvPicPr>
        <p:blipFill>
          <a:blip r:embed="rId2"/>
          <a:stretch>
            <a:fillRect/>
          </a:stretch>
        </p:blipFill>
        <p:spPr>
          <a:xfrm>
            <a:off x="0" y="783228"/>
            <a:ext cx="12192000" cy="5291543"/>
          </a:xfrm>
          <a:prstGeom prst="rect">
            <a:avLst/>
          </a:prstGeom>
        </p:spPr>
      </p:pic>
      <p:pic>
        <p:nvPicPr>
          <p:cNvPr id="6" name="Picture 5">
            <a:extLst>
              <a:ext uri="{FF2B5EF4-FFF2-40B4-BE49-F238E27FC236}">
                <a16:creationId xmlns:a16="http://schemas.microsoft.com/office/drawing/2014/main" id="{F46B5FD1-0A65-C8FD-5C66-BBF0DA1762A7}"/>
              </a:ext>
            </a:extLst>
          </p:cNvPr>
          <p:cNvPicPr>
            <a:picLocks noChangeAspect="1"/>
          </p:cNvPicPr>
          <p:nvPr/>
        </p:nvPicPr>
        <p:blipFill>
          <a:blip r:embed="rId3"/>
          <a:stretch>
            <a:fillRect/>
          </a:stretch>
        </p:blipFill>
        <p:spPr>
          <a:xfrm>
            <a:off x="11277600" y="5829297"/>
            <a:ext cx="701604" cy="838200"/>
          </a:xfrm>
          <a:prstGeom prst="rect">
            <a:avLst/>
          </a:prstGeom>
        </p:spPr>
      </p:pic>
    </p:spTree>
    <p:extLst>
      <p:ext uri="{BB962C8B-B14F-4D97-AF65-F5344CB8AC3E}">
        <p14:creationId xmlns:p14="http://schemas.microsoft.com/office/powerpoint/2010/main" val="32100306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8A0D700-70D9-F5A5-5DE5-37D7CA6829A3}"/>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t>www.nachc.org</a:t>
            </a:r>
            <a:endParaRPr kumimoji="0" lang="en-US" sz="12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3" name="Slide Number Placeholder 2">
            <a:extLst>
              <a:ext uri="{FF2B5EF4-FFF2-40B4-BE49-F238E27FC236}">
                <a16:creationId xmlns:a16="http://schemas.microsoft.com/office/drawing/2014/main" id="{4CBB7FD3-AC38-1659-0DC6-109F8994221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7CA3"/>
                </a:solidFill>
                <a:effectLst/>
                <a:uLnTx/>
                <a:uFillTx/>
                <a:latin typeface="Calibri" panose="020F0502020204030204"/>
                <a:ea typeface="+mn-ea"/>
                <a:cs typeface="+mn-cs"/>
              </a:rPr>
              <a:t>|</a:t>
            </a:r>
            <a:r>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t> </a:t>
            </a:r>
            <a:fld id="{E1AB07C4-F4AD-C942-BAEA-67B4CA5A8891}" type="slidenum">
              <a:rPr kumimoji="0" lang="en-US" sz="1200" b="0" i="0" u="none" strike="noStrike" kern="1200" cap="none" spc="0" normalizeH="0" baseline="0" noProof="0" smtClean="0">
                <a:ln>
                  <a:noFill/>
                </a:ln>
                <a:solidFill>
                  <a:srgbClr val="003C6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srgbClr val="003C69"/>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3BE25E88-1514-423D-9135-E0159CB8137D}"/>
              </a:ext>
            </a:extLst>
          </p:cNvPr>
          <p:cNvSpPr>
            <a:spLocks noGrp="1"/>
          </p:cNvSpPr>
          <p:nvPr>
            <p:ph type="title"/>
          </p:nvPr>
        </p:nvSpPr>
        <p:spPr>
          <a:xfrm>
            <a:off x="5943600" y="250411"/>
            <a:ext cx="5665304" cy="658282"/>
          </a:xfrm>
        </p:spPr>
        <p:txBody>
          <a:bodyPr/>
          <a:lstStyle/>
          <a:p>
            <a:r>
              <a:rPr lang="en-US" dirty="0"/>
              <a:t>CMS Rules Updated to Permit Solar Microgrids </a:t>
            </a:r>
          </a:p>
        </p:txBody>
      </p:sp>
      <p:pic>
        <p:nvPicPr>
          <p:cNvPr id="6" name="Picture 5">
            <a:extLst>
              <a:ext uri="{FF2B5EF4-FFF2-40B4-BE49-F238E27FC236}">
                <a16:creationId xmlns:a16="http://schemas.microsoft.com/office/drawing/2014/main" id="{FCC4D6DC-E80A-A52C-27F1-CF0CC88F8B9B}"/>
              </a:ext>
            </a:extLst>
          </p:cNvPr>
          <p:cNvPicPr>
            <a:picLocks noChangeAspect="1"/>
          </p:cNvPicPr>
          <p:nvPr/>
        </p:nvPicPr>
        <p:blipFill>
          <a:blip r:embed="rId2"/>
          <a:stretch>
            <a:fillRect/>
          </a:stretch>
        </p:blipFill>
        <p:spPr>
          <a:xfrm>
            <a:off x="304800" y="33130"/>
            <a:ext cx="5251466" cy="6858000"/>
          </a:xfrm>
          <a:prstGeom prst="rect">
            <a:avLst/>
          </a:prstGeom>
          <a:scene3d>
            <a:camera prst="orthographicFront"/>
            <a:lightRig rig="threePt" dir="t"/>
          </a:scene3d>
          <a:sp3d>
            <a:bevelT w="139700" h="139700" prst="divot"/>
          </a:sp3d>
        </p:spPr>
      </p:pic>
      <p:sp>
        <p:nvSpPr>
          <p:cNvPr id="8" name="TextBox 7">
            <a:extLst>
              <a:ext uri="{FF2B5EF4-FFF2-40B4-BE49-F238E27FC236}">
                <a16:creationId xmlns:a16="http://schemas.microsoft.com/office/drawing/2014/main" id="{81679E05-8608-CF6E-C3F0-7439752EF52B}"/>
              </a:ext>
            </a:extLst>
          </p:cNvPr>
          <p:cNvSpPr txBox="1"/>
          <p:nvPr/>
        </p:nvSpPr>
        <p:spPr>
          <a:xfrm>
            <a:off x="5917096" y="1738486"/>
            <a:ext cx="5665304" cy="4093428"/>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CMS issued a categorical waiver on March 31, 2023 permitting new and existing health care facilities subject to CMS requirements (except LTC) to utilize alternate sources of power other than a generator set or battery system only if in accordance with the 2021 edition of the National Fire Protection Association (NFPA) Health Care Facilities Code (NFPA 99).</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2021 edition of the NFPA 99 permits emergency power for an EES to be supplied by sources other than a generator or battery system, including a health care microgrid system (HCMS)</a:t>
            </a:r>
          </a:p>
        </p:txBody>
      </p:sp>
    </p:spTree>
    <p:extLst>
      <p:ext uri="{BB962C8B-B14F-4D97-AF65-F5344CB8AC3E}">
        <p14:creationId xmlns:p14="http://schemas.microsoft.com/office/powerpoint/2010/main" val="34959359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CAC72-45D6-4166-85FB-66125CA12D6E}"/>
              </a:ext>
            </a:extLst>
          </p:cNvPr>
          <p:cNvSpPr>
            <a:spLocks noGrp="1"/>
          </p:cNvSpPr>
          <p:nvPr>
            <p:ph type="title"/>
          </p:nvPr>
        </p:nvSpPr>
        <p:spPr>
          <a:xfrm>
            <a:off x="995007" y="380653"/>
            <a:ext cx="8596668" cy="1613932"/>
          </a:xfrm>
        </p:spPr>
        <p:txBody>
          <a:bodyPr>
            <a:normAutofit fontScale="90000"/>
          </a:bodyPr>
          <a:lstStyle/>
          <a:p>
            <a:pPr algn="ctr"/>
            <a:r>
              <a:rPr lang="en-US" b="1" dirty="0" err="1"/>
              <a:t>Size+Cost</a:t>
            </a:r>
            <a:r>
              <a:rPr lang="en-US" b="1" dirty="0"/>
              <a:t>=Savings</a:t>
            </a:r>
            <a:r>
              <a:rPr lang="en-US" b="0" dirty="0">
                <a:effectLst/>
              </a:rPr>
              <a:t/>
            </a:r>
            <a:br>
              <a:rPr lang="en-US" b="0" dirty="0">
                <a:effectLst/>
              </a:rPr>
            </a:br>
            <a:r>
              <a:rPr lang="en-US" dirty="0"/>
              <a:t/>
            </a:r>
            <a:br>
              <a:rPr lang="en-US" dirty="0"/>
            </a:br>
            <a:endParaRPr lang="en-US" dirty="0"/>
          </a:p>
        </p:txBody>
      </p:sp>
      <p:sp>
        <p:nvSpPr>
          <p:cNvPr id="7" name="Content Placeholder 6">
            <a:extLst>
              <a:ext uri="{FF2B5EF4-FFF2-40B4-BE49-F238E27FC236}">
                <a16:creationId xmlns:a16="http://schemas.microsoft.com/office/drawing/2014/main" id="{E2972492-818D-4B78-B7E2-01427F814EE0}"/>
              </a:ext>
            </a:extLst>
          </p:cNvPr>
          <p:cNvSpPr>
            <a:spLocks noGrp="1"/>
          </p:cNvSpPr>
          <p:nvPr>
            <p:ph idx="1"/>
          </p:nvPr>
        </p:nvSpPr>
        <p:spPr>
          <a:xfrm>
            <a:off x="995007" y="1082269"/>
            <a:ext cx="8596668" cy="4141861"/>
          </a:xfrm>
        </p:spPr>
        <p:txBody>
          <a:bodyPr/>
          <a:lstStyle/>
          <a:p>
            <a:r>
              <a:rPr lang="en-US" sz="2000" b="1" dirty="0"/>
              <a:t>Solar + storage</a:t>
            </a:r>
            <a:r>
              <a:rPr lang="en-US" sz="2000" dirty="0"/>
              <a:t> lowers the institutions’ regular utility costs year-round</a:t>
            </a:r>
            <a:endParaRPr lang="en-US" sz="2000" b="0" dirty="0">
              <a:effectLst/>
            </a:endParaRPr>
          </a:p>
          <a:p>
            <a:pPr marL="0" indent="0">
              <a:buNone/>
            </a:pPr>
            <a:endParaRPr lang="en-US" dirty="0"/>
          </a:p>
        </p:txBody>
      </p:sp>
      <p:sp>
        <p:nvSpPr>
          <p:cNvPr id="10" name="Rectangle 1">
            <a:extLst>
              <a:ext uri="{FF2B5EF4-FFF2-40B4-BE49-F238E27FC236}">
                <a16:creationId xmlns:a16="http://schemas.microsoft.com/office/drawing/2014/main" id="{36E2CF4C-CDD2-453C-BE2E-63963F6C2988}"/>
              </a:ext>
            </a:extLst>
          </p:cNvPr>
          <p:cNvSpPr>
            <a:spLocks noChangeArrowheads="1"/>
          </p:cNvSpPr>
          <p:nvPr/>
        </p:nvSpPr>
        <p:spPr bwMode="auto">
          <a:xfrm>
            <a:off x="3495675" y="281463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aphicFrame>
        <p:nvGraphicFramePr>
          <p:cNvPr id="11" name="Table 11">
            <a:extLst>
              <a:ext uri="{FF2B5EF4-FFF2-40B4-BE49-F238E27FC236}">
                <a16:creationId xmlns:a16="http://schemas.microsoft.com/office/drawing/2014/main" id="{5E17FB3B-D39B-4FCE-8BDC-93BCA2FD7962}"/>
              </a:ext>
            </a:extLst>
          </p:cNvPr>
          <p:cNvGraphicFramePr>
            <a:graphicFrameLocks noGrp="1"/>
          </p:cNvGraphicFramePr>
          <p:nvPr/>
        </p:nvGraphicFramePr>
        <p:xfrm>
          <a:off x="407293" y="1653580"/>
          <a:ext cx="9772095" cy="3626648"/>
        </p:xfrm>
        <a:graphic>
          <a:graphicData uri="http://schemas.openxmlformats.org/drawingml/2006/table">
            <a:tbl>
              <a:tblPr firstRow="1" bandRow="1">
                <a:tableStyleId>{5C22544A-7EE6-4342-B048-85BDC9FD1C3A}</a:tableStyleId>
              </a:tblPr>
              <a:tblGrid>
                <a:gridCol w="1954419">
                  <a:extLst>
                    <a:ext uri="{9D8B030D-6E8A-4147-A177-3AD203B41FA5}">
                      <a16:colId xmlns:a16="http://schemas.microsoft.com/office/drawing/2014/main" val="1361971776"/>
                    </a:ext>
                  </a:extLst>
                </a:gridCol>
                <a:gridCol w="1954419">
                  <a:extLst>
                    <a:ext uri="{9D8B030D-6E8A-4147-A177-3AD203B41FA5}">
                      <a16:colId xmlns:a16="http://schemas.microsoft.com/office/drawing/2014/main" val="3062009703"/>
                    </a:ext>
                  </a:extLst>
                </a:gridCol>
                <a:gridCol w="1954419">
                  <a:extLst>
                    <a:ext uri="{9D8B030D-6E8A-4147-A177-3AD203B41FA5}">
                      <a16:colId xmlns:a16="http://schemas.microsoft.com/office/drawing/2014/main" val="3563546150"/>
                    </a:ext>
                  </a:extLst>
                </a:gridCol>
                <a:gridCol w="1954419">
                  <a:extLst>
                    <a:ext uri="{9D8B030D-6E8A-4147-A177-3AD203B41FA5}">
                      <a16:colId xmlns:a16="http://schemas.microsoft.com/office/drawing/2014/main" val="3848990004"/>
                    </a:ext>
                  </a:extLst>
                </a:gridCol>
                <a:gridCol w="1954419">
                  <a:extLst>
                    <a:ext uri="{9D8B030D-6E8A-4147-A177-3AD203B41FA5}">
                      <a16:colId xmlns:a16="http://schemas.microsoft.com/office/drawing/2014/main" val="383694083"/>
                    </a:ext>
                  </a:extLst>
                </a:gridCol>
              </a:tblGrid>
              <a:tr h="990782">
                <a:tc>
                  <a:txBody>
                    <a:bodyPr/>
                    <a:lstStyle/>
                    <a:p>
                      <a:r>
                        <a:rPr lang="en-US" sz="1600"/>
                        <a:t>Facility Size</a:t>
                      </a:r>
                      <a:endParaRPr lang="en-US" sz="1600" dirty="0"/>
                    </a:p>
                  </a:txBody>
                  <a:tcPr/>
                </a:tc>
                <a:tc>
                  <a:txBody>
                    <a:bodyPr/>
                    <a:lstStyle/>
                    <a:p>
                      <a:r>
                        <a:rPr lang="en-US" dirty="0" err="1"/>
                        <a:t>Solar+Storage</a:t>
                      </a:r>
                      <a:r>
                        <a:rPr lang="en-US" dirty="0"/>
                        <a:t> Size</a:t>
                      </a:r>
                    </a:p>
                  </a:txBody>
                  <a:tcPr/>
                </a:tc>
                <a:tc>
                  <a:txBody>
                    <a:bodyPr/>
                    <a:lstStyle/>
                    <a:p>
                      <a:r>
                        <a:rPr lang="en-US" dirty="0" err="1"/>
                        <a:t>Solar+Storage</a:t>
                      </a:r>
                      <a:r>
                        <a:rPr lang="en-US" dirty="0"/>
                        <a:t> Cost</a:t>
                      </a:r>
                    </a:p>
                  </a:txBody>
                  <a:tcPr/>
                </a:tc>
                <a:tc>
                  <a:txBody>
                    <a:bodyPr/>
                    <a:lstStyle/>
                    <a:p>
                      <a:r>
                        <a:rPr lang="en-US" dirty="0"/>
                        <a:t>Electricity Savings Per Year*</a:t>
                      </a:r>
                    </a:p>
                  </a:txBody>
                  <a:tcPr/>
                </a:tc>
                <a:tc>
                  <a:txBody>
                    <a:bodyPr/>
                    <a:lstStyle/>
                    <a:p>
                      <a:r>
                        <a:rPr lang="en-US" dirty="0"/>
                        <a:t>Electricity Savings Over 30 Years</a:t>
                      </a:r>
                    </a:p>
                  </a:txBody>
                  <a:tcPr/>
                </a:tc>
                <a:extLst>
                  <a:ext uri="{0D108BD9-81ED-4DB2-BD59-A6C34878D82A}">
                    <a16:rowId xmlns:a16="http://schemas.microsoft.com/office/drawing/2014/main" val="210171985"/>
                  </a:ext>
                </a:extLst>
              </a:tr>
              <a:tr h="644942">
                <a:tc>
                  <a:txBody>
                    <a:bodyPr/>
                    <a:lstStyle/>
                    <a:p>
                      <a:pPr rtl="0" fontAlgn="t">
                        <a:spcBef>
                          <a:spcPts val="0"/>
                        </a:spcBef>
                        <a:spcAft>
                          <a:spcPts val="0"/>
                        </a:spcAft>
                      </a:pPr>
                      <a:r>
                        <a:rPr lang="en-US" sz="2000" b="0" i="0" u="none" strike="noStrike" dirty="0">
                          <a:solidFill>
                            <a:srgbClr val="000000"/>
                          </a:solidFill>
                          <a:effectLst/>
                          <a:latin typeface="Calibri" panose="020F0502020204030204" pitchFamily="34" charset="0"/>
                        </a:rPr>
                        <a:t>2,000-4,999sq ft</a:t>
                      </a:r>
                      <a:endParaRPr lang="en-US" sz="2000" dirty="0">
                        <a:effectLst/>
                      </a:endParaRPr>
                    </a:p>
                  </a:txBody>
                  <a:tcPr marL="68580" marR="68580"/>
                </a:tc>
                <a:tc>
                  <a:txBody>
                    <a:bodyPr/>
                    <a:lstStyle/>
                    <a:p>
                      <a:pPr rtl="0" fontAlgn="t">
                        <a:spcBef>
                          <a:spcPts val="0"/>
                        </a:spcBef>
                        <a:spcAft>
                          <a:spcPts val="0"/>
                        </a:spcAft>
                      </a:pPr>
                      <a:r>
                        <a:rPr lang="en-US" sz="2000" b="0" i="0" u="none" strike="noStrike" dirty="0">
                          <a:solidFill>
                            <a:srgbClr val="000000"/>
                          </a:solidFill>
                          <a:effectLst/>
                          <a:latin typeface="Calibri" panose="020F0502020204030204" pitchFamily="34" charset="0"/>
                        </a:rPr>
                        <a:t>30kw/65kwh</a:t>
                      </a:r>
                      <a:endParaRPr lang="en-US" sz="2000" dirty="0">
                        <a:effectLst/>
                      </a:endParaRPr>
                    </a:p>
                  </a:txBody>
                  <a:tcPr marL="68580" marR="68580"/>
                </a:tc>
                <a:tc>
                  <a:txBody>
                    <a:bodyPr/>
                    <a:lstStyle/>
                    <a:p>
                      <a:pPr rtl="0" fontAlgn="t">
                        <a:spcBef>
                          <a:spcPts val="0"/>
                        </a:spcBef>
                        <a:spcAft>
                          <a:spcPts val="0"/>
                        </a:spcAft>
                      </a:pPr>
                      <a:r>
                        <a:rPr lang="en-US" sz="2000" dirty="0">
                          <a:effectLst/>
                        </a:rPr>
                        <a:t>$150,000</a:t>
                      </a:r>
                    </a:p>
                  </a:txBody>
                  <a:tcPr marL="68580" marR="68580"/>
                </a:tc>
                <a:tc>
                  <a:txBody>
                    <a:bodyPr/>
                    <a:lstStyle/>
                    <a:p>
                      <a:r>
                        <a:rPr lang="en-US" sz="2000" dirty="0"/>
                        <a:t>$10,000</a:t>
                      </a:r>
                    </a:p>
                  </a:txBody>
                  <a:tcPr/>
                </a:tc>
                <a:tc>
                  <a:txBody>
                    <a:bodyPr/>
                    <a:lstStyle/>
                    <a:p>
                      <a:r>
                        <a:rPr lang="en-US" sz="2000" dirty="0"/>
                        <a:t>$300,000</a:t>
                      </a:r>
                    </a:p>
                  </a:txBody>
                  <a:tcPr/>
                </a:tc>
                <a:extLst>
                  <a:ext uri="{0D108BD9-81ED-4DB2-BD59-A6C34878D82A}">
                    <a16:rowId xmlns:a16="http://schemas.microsoft.com/office/drawing/2014/main" val="3114016299"/>
                  </a:ext>
                </a:extLst>
              </a:tr>
              <a:tr h="644942">
                <a:tc>
                  <a:txBody>
                    <a:bodyPr/>
                    <a:lstStyle/>
                    <a:p>
                      <a:pPr rtl="0" fontAlgn="t">
                        <a:spcBef>
                          <a:spcPts val="0"/>
                        </a:spcBef>
                        <a:spcAft>
                          <a:spcPts val="0"/>
                        </a:spcAft>
                      </a:pPr>
                      <a:r>
                        <a:rPr lang="en-US" sz="2000" b="0" i="0" u="none" strike="noStrike">
                          <a:solidFill>
                            <a:srgbClr val="000000"/>
                          </a:solidFill>
                          <a:effectLst/>
                          <a:latin typeface="Calibri" panose="020F0502020204030204" pitchFamily="34" charset="0"/>
                        </a:rPr>
                        <a:t>5,000-9,999sq ft</a:t>
                      </a:r>
                      <a:endParaRPr lang="en-US" sz="2000" dirty="0">
                        <a:effectLst/>
                      </a:endParaRPr>
                    </a:p>
                  </a:txBody>
                  <a:tcPr marL="68580" marR="68580"/>
                </a:tc>
                <a:tc>
                  <a:txBody>
                    <a:bodyPr/>
                    <a:lstStyle/>
                    <a:p>
                      <a:pPr rtl="0" fontAlgn="t">
                        <a:spcBef>
                          <a:spcPts val="0"/>
                        </a:spcBef>
                        <a:spcAft>
                          <a:spcPts val="0"/>
                        </a:spcAft>
                      </a:pPr>
                      <a:r>
                        <a:rPr lang="en-US" sz="2000">
                          <a:effectLst/>
                        </a:rPr>
                        <a:t>75kw/150kwh</a:t>
                      </a:r>
                      <a:endParaRPr lang="en-US" sz="2000" dirty="0">
                        <a:effectLst/>
                      </a:endParaRPr>
                    </a:p>
                  </a:txBody>
                  <a:tcPr marL="68580" marR="68580"/>
                </a:tc>
                <a:tc>
                  <a:txBody>
                    <a:bodyPr/>
                    <a:lstStyle/>
                    <a:p>
                      <a:pPr rtl="0" fontAlgn="t">
                        <a:spcBef>
                          <a:spcPts val="0"/>
                        </a:spcBef>
                        <a:spcAft>
                          <a:spcPts val="0"/>
                        </a:spcAft>
                      </a:pPr>
                      <a:r>
                        <a:rPr lang="en-US" sz="2000" dirty="0">
                          <a:effectLst/>
                        </a:rPr>
                        <a:t>$375,000</a:t>
                      </a:r>
                    </a:p>
                  </a:txBody>
                  <a:tcPr marL="68580" marR="68580"/>
                </a:tc>
                <a:tc>
                  <a:txBody>
                    <a:bodyPr/>
                    <a:lstStyle/>
                    <a:p>
                      <a:r>
                        <a:rPr lang="en-US" sz="2000" dirty="0"/>
                        <a:t>$20,000</a:t>
                      </a:r>
                    </a:p>
                  </a:txBody>
                  <a:tcPr/>
                </a:tc>
                <a:tc>
                  <a:txBody>
                    <a:bodyPr/>
                    <a:lstStyle/>
                    <a:p>
                      <a:r>
                        <a:rPr lang="en-US" sz="2000" dirty="0"/>
                        <a:t>$600,000</a:t>
                      </a:r>
                    </a:p>
                  </a:txBody>
                  <a:tcPr/>
                </a:tc>
                <a:extLst>
                  <a:ext uri="{0D108BD9-81ED-4DB2-BD59-A6C34878D82A}">
                    <a16:rowId xmlns:a16="http://schemas.microsoft.com/office/drawing/2014/main" val="342665208"/>
                  </a:ext>
                </a:extLst>
              </a:tr>
              <a:tr h="644942">
                <a:tc>
                  <a:txBody>
                    <a:bodyPr/>
                    <a:lstStyle/>
                    <a:p>
                      <a:pPr rtl="0" fontAlgn="t">
                        <a:spcBef>
                          <a:spcPts val="0"/>
                        </a:spcBef>
                        <a:spcAft>
                          <a:spcPts val="0"/>
                        </a:spcAft>
                      </a:pPr>
                      <a:r>
                        <a:rPr lang="en-US" sz="2000" b="0" i="0" u="none" strike="noStrike">
                          <a:solidFill>
                            <a:srgbClr val="000000"/>
                          </a:solidFill>
                          <a:effectLst/>
                          <a:latin typeface="Calibri" panose="020F0502020204030204" pitchFamily="34" charset="0"/>
                        </a:rPr>
                        <a:t>10,000-19,999sqft</a:t>
                      </a:r>
                      <a:endParaRPr lang="en-US" sz="2000" dirty="0">
                        <a:effectLst/>
                      </a:endParaRPr>
                    </a:p>
                  </a:txBody>
                  <a:tcPr marL="68580" marR="68580"/>
                </a:tc>
                <a:tc>
                  <a:txBody>
                    <a:bodyPr/>
                    <a:lstStyle/>
                    <a:p>
                      <a:pPr rtl="0" fontAlgn="t">
                        <a:spcBef>
                          <a:spcPts val="0"/>
                        </a:spcBef>
                        <a:spcAft>
                          <a:spcPts val="0"/>
                        </a:spcAft>
                      </a:pPr>
                      <a:r>
                        <a:rPr lang="en-US" sz="2000" b="0" i="0" u="none" strike="noStrike">
                          <a:solidFill>
                            <a:srgbClr val="000000"/>
                          </a:solidFill>
                          <a:effectLst/>
                          <a:latin typeface="Calibri" panose="020F0502020204030204" pitchFamily="34" charset="0"/>
                        </a:rPr>
                        <a:t>125kw/250kwh</a:t>
                      </a:r>
                      <a:endParaRPr lang="en-US" sz="2000" dirty="0">
                        <a:effectLst/>
                      </a:endParaRPr>
                    </a:p>
                  </a:txBody>
                  <a:tcPr marL="68580" marR="68580"/>
                </a:tc>
                <a:tc>
                  <a:txBody>
                    <a:bodyPr/>
                    <a:lstStyle/>
                    <a:p>
                      <a:pPr rtl="0" fontAlgn="t">
                        <a:spcBef>
                          <a:spcPts val="0"/>
                        </a:spcBef>
                        <a:spcAft>
                          <a:spcPts val="0"/>
                        </a:spcAft>
                      </a:pPr>
                      <a:r>
                        <a:rPr lang="en-US" sz="2000" dirty="0">
                          <a:effectLst/>
                        </a:rPr>
                        <a:t>$625,000</a:t>
                      </a:r>
                    </a:p>
                  </a:txBody>
                  <a:tcPr marL="68580" marR="68580"/>
                </a:tc>
                <a:tc>
                  <a:txBody>
                    <a:bodyPr/>
                    <a:lstStyle/>
                    <a:p>
                      <a:r>
                        <a:rPr lang="en-US" sz="2000" dirty="0"/>
                        <a:t>$30,000</a:t>
                      </a:r>
                    </a:p>
                  </a:txBody>
                  <a:tcPr/>
                </a:tc>
                <a:tc>
                  <a:txBody>
                    <a:bodyPr/>
                    <a:lstStyle/>
                    <a:p>
                      <a:r>
                        <a:rPr lang="en-US" sz="2000" dirty="0"/>
                        <a:t>$900,000</a:t>
                      </a:r>
                    </a:p>
                  </a:txBody>
                  <a:tcPr/>
                </a:tc>
                <a:extLst>
                  <a:ext uri="{0D108BD9-81ED-4DB2-BD59-A6C34878D82A}">
                    <a16:rowId xmlns:a16="http://schemas.microsoft.com/office/drawing/2014/main" val="1590144388"/>
                  </a:ext>
                </a:extLst>
              </a:tr>
              <a:tr h="644942">
                <a:tc>
                  <a:txBody>
                    <a:bodyPr/>
                    <a:lstStyle/>
                    <a:p>
                      <a:pPr rtl="0" fontAlgn="t">
                        <a:spcBef>
                          <a:spcPts val="0"/>
                        </a:spcBef>
                        <a:spcAft>
                          <a:spcPts val="0"/>
                        </a:spcAft>
                      </a:pPr>
                      <a:r>
                        <a:rPr lang="en-US" sz="2000" b="0" i="0" u="none" strike="noStrike" dirty="0">
                          <a:solidFill>
                            <a:srgbClr val="000000"/>
                          </a:solidFill>
                          <a:effectLst/>
                          <a:latin typeface="Calibri" panose="020F0502020204030204" pitchFamily="34" charset="0"/>
                        </a:rPr>
                        <a:t>20,000+sq ft</a:t>
                      </a:r>
                      <a:endParaRPr lang="en-US" sz="2000" dirty="0">
                        <a:effectLst/>
                      </a:endParaRPr>
                    </a:p>
                  </a:txBody>
                  <a:tcPr marL="68580" marR="68580"/>
                </a:tc>
                <a:tc>
                  <a:txBody>
                    <a:bodyPr/>
                    <a:lstStyle/>
                    <a:p>
                      <a:pPr rtl="0" fontAlgn="t">
                        <a:spcBef>
                          <a:spcPts val="0"/>
                        </a:spcBef>
                        <a:spcAft>
                          <a:spcPts val="0"/>
                        </a:spcAft>
                      </a:pPr>
                      <a:r>
                        <a:rPr lang="en-US" sz="2000" b="0" i="0" u="none" strike="noStrike" dirty="0">
                          <a:solidFill>
                            <a:srgbClr val="000000"/>
                          </a:solidFill>
                          <a:effectLst/>
                          <a:latin typeface="Calibri" panose="020F0502020204030204" pitchFamily="34" charset="0"/>
                        </a:rPr>
                        <a:t>250kw/500kwh</a:t>
                      </a:r>
                      <a:endParaRPr lang="en-US" sz="2000" dirty="0">
                        <a:effectLst/>
                      </a:endParaRPr>
                    </a:p>
                  </a:txBody>
                  <a:tcPr marL="68580" marR="68580"/>
                </a:tc>
                <a:tc>
                  <a:txBody>
                    <a:bodyPr/>
                    <a:lstStyle/>
                    <a:p>
                      <a:pPr rtl="0" fontAlgn="t">
                        <a:spcBef>
                          <a:spcPts val="0"/>
                        </a:spcBef>
                        <a:spcAft>
                          <a:spcPts val="0"/>
                        </a:spcAft>
                      </a:pPr>
                      <a:r>
                        <a:rPr lang="en-US" sz="2000" dirty="0">
                          <a:effectLst/>
                        </a:rPr>
                        <a:t>$1.1M</a:t>
                      </a:r>
                    </a:p>
                  </a:txBody>
                  <a:tcPr marL="68580" marR="68580"/>
                </a:tc>
                <a:tc>
                  <a:txBody>
                    <a:bodyPr/>
                    <a:lstStyle/>
                    <a:p>
                      <a:r>
                        <a:rPr lang="en-US" sz="2000" dirty="0"/>
                        <a:t>$50,000</a:t>
                      </a:r>
                    </a:p>
                  </a:txBody>
                  <a:tcPr/>
                </a:tc>
                <a:tc>
                  <a:txBody>
                    <a:bodyPr/>
                    <a:lstStyle/>
                    <a:p>
                      <a:r>
                        <a:rPr lang="en-US" sz="2000" dirty="0"/>
                        <a:t>$1.5M</a:t>
                      </a:r>
                    </a:p>
                  </a:txBody>
                  <a:tcPr/>
                </a:tc>
                <a:extLst>
                  <a:ext uri="{0D108BD9-81ED-4DB2-BD59-A6C34878D82A}">
                    <a16:rowId xmlns:a16="http://schemas.microsoft.com/office/drawing/2014/main" val="234968228"/>
                  </a:ext>
                </a:extLst>
              </a:tr>
            </a:tbl>
          </a:graphicData>
        </a:graphic>
      </p:graphicFrame>
      <p:sp>
        <p:nvSpPr>
          <p:cNvPr id="13" name="TextBox 12">
            <a:extLst>
              <a:ext uri="{FF2B5EF4-FFF2-40B4-BE49-F238E27FC236}">
                <a16:creationId xmlns:a16="http://schemas.microsoft.com/office/drawing/2014/main" id="{2E54D15F-D61D-40B4-B5C2-0F996793BFB0}"/>
              </a:ext>
            </a:extLst>
          </p:cNvPr>
          <p:cNvSpPr txBox="1"/>
          <p:nvPr/>
        </p:nvSpPr>
        <p:spPr>
          <a:xfrm>
            <a:off x="7386320" y="2971800"/>
            <a:ext cx="914400" cy="9144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F0175293-70BC-4C93-BC72-191BBDD9ACC7}"/>
              </a:ext>
            </a:extLst>
          </p:cNvPr>
          <p:cNvSpPr txBox="1"/>
          <p:nvPr/>
        </p:nvSpPr>
        <p:spPr>
          <a:xfrm>
            <a:off x="1229032" y="6172200"/>
            <a:ext cx="761725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*Amounts are estimates as utility costs vary greatly across the country</a:t>
            </a:r>
          </a:p>
        </p:txBody>
      </p:sp>
      <p:pic>
        <p:nvPicPr>
          <p:cNvPr id="3" name="Picture 2">
            <a:extLst>
              <a:ext uri="{FF2B5EF4-FFF2-40B4-BE49-F238E27FC236}">
                <a16:creationId xmlns:a16="http://schemas.microsoft.com/office/drawing/2014/main" id="{3C98BD63-9241-7F24-A349-8662F5F51FA4}"/>
              </a:ext>
            </a:extLst>
          </p:cNvPr>
          <p:cNvPicPr>
            <a:picLocks noChangeAspect="1"/>
          </p:cNvPicPr>
          <p:nvPr/>
        </p:nvPicPr>
        <p:blipFill>
          <a:blip r:embed="rId2"/>
          <a:stretch>
            <a:fillRect/>
          </a:stretch>
        </p:blipFill>
        <p:spPr>
          <a:xfrm>
            <a:off x="11277600" y="5829297"/>
            <a:ext cx="701604" cy="838200"/>
          </a:xfrm>
          <a:prstGeom prst="rect">
            <a:avLst/>
          </a:prstGeom>
        </p:spPr>
      </p:pic>
    </p:spTree>
    <p:extLst>
      <p:ext uri="{BB962C8B-B14F-4D97-AF65-F5344CB8AC3E}">
        <p14:creationId xmlns:p14="http://schemas.microsoft.com/office/powerpoint/2010/main" val="3075739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D9551BE-9D3E-D42A-976E-DB9DE8CDCA3F}"/>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t>www.nachc.org</a:t>
            </a:r>
          </a:p>
        </p:txBody>
      </p:sp>
      <p:sp>
        <p:nvSpPr>
          <p:cNvPr id="3" name="Slide Number Placeholder 2">
            <a:extLst>
              <a:ext uri="{FF2B5EF4-FFF2-40B4-BE49-F238E27FC236}">
                <a16:creationId xmlns:a16="http://schemas.microsoft.com/office/drawing/2014/main" id="{4314B8E1-30CF-14F6-EE08-012304209ED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7CA3"/>
                </a:solidFill>
                <a:effectLst/>
                <a:uLnTx/>
                <a:uFillTx/>
                <a:latin typeface="Calibri" panose="020F0502020204030204"/>
                <a:ea typeface="+mn-ea"/>
                <a:cs typeface="+mn-cs"/>
              </a:rPr>
              <a:t>|</a:t>
            </a:r>
            <a:r>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t> </a:t>
            </a:r>
            <a:fld id="{E1AB07C4-F4AD-C942-BAEA-67B4CA5A8891}" type="slidenum">
              <a:rPr kumimoji="0" lang="en-US" sz="1200" b="0" i="0" u="none" strike="noStrike" kern="1200" cap="none" spc="0" normalizeH="0" baseline="0" noProof="0" smtClean="0">
                <a:ln>
                  <a:noFill/>
                </a:ln>
                <a:solidFill>
                  <a:srgbClr val="003C6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srgbClr val="003C69"/>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139A3A86-F9E6-12E9-CFD5-23583ACDA794}"/>
              </a:ext>
            </a:extLst>
          </p:cNvPr>
          <p:cNvGrpSpPr/>
          <p:nvPr/>
        </p:nvGrpSpPr>
        <p:grpSpPr>
          <a:xfrm>
            <a:off x="1600200" y="107494"/>
            <a:ext cx="9525000" cy="5673819"/>
            <a:chOff x="17067" y="1497369"/>
            <a:chExt cx="5904027" cy="3624490"/>
          </a:xfrm>
        </p:grpSpPr>
        <p:pic>
          <p:nvPicPr>
            <p:cNvPr id="11" name="Picture 16" descr="Logo&#10;&#10;Description automatically generated">
              <a:extLst>
                <a:ext uri="{FF2B5EF4-FFF2-40B4-BE49-F238E27FC236}">
                  <a16:creationId xmlns:a16="http://schemas.microsoft.com/office/drawing/2014/main" id="{C7F6FED7-0B11-FD71-C7AE-39172D04E4C8}"/>
                </a:ext>
              </a:extLst>
            </p:cNvPr>
            <p:cNvPicPr>
              <a:picLocks noChangeAspect="1"/>
            </p:cNvPicPr>
            <p:nvPr/>
          </p:nvPicPr>
          <p:blipFill>
            <a:blip r:embed="rId3"/>
            <a:stretch>
              <a:fillRect/>
            </a:stretch>
          </p:blipFill>
          <p:spPr>
            <a:xfrm>
              <a:off x="89943" y="1497369"/>
              <a:ext cx="5709583" cy="1747257"/>
            </a:xfrm>
            <a:prstGeom prst="rect">
              <a:avLst/>
            </a:prstGeom>
          </p:spPr>
        </p:pic>
        <p:pic>
          <p:nvPicPr>
            <p:cNvPr id="14" name="Picture 13" descr="A blue screen with white text&#10;&#10;Description automatically generated with medium confidence">
              <a:extLst>
                <a:ext uri="{FF2B5EF4-FFF2-40B4-BE49-F238E27FC236}">
                  <a16:creationId xmlns:a16="http://schemas.microsoft.com/office/drawing/2014/main" id="{30160EA9-8EFA-CE45-42CB-F06CFF7E63E0}"/>
                </a:ext>
              </a:extLst>
            </p:cNvPr>
            <p:cNvPicPr>
              <a:picLocks noChangeAspect="1"/>
            </p:cNvPicPr>
            <p:nvPr/>
          </p:nvPicPr>
          <p:blipFill rotWithShape="1">
            <a:blip r:embed="rId4"/>
            <a:srcRect/>
            <a:stretch/>
          </p:blipFill>
          <p:spPr>
            <a:xfrm>
              <a:off x="17067" y="3244626"/>
              <a:ext cx="1939243" cy="1827779"/>
            </a:xfrm>
            <a:prstGeom prst="rect">
              <a:avLst/>
            </a:prstGeom>
          </p:spPr>
        </p:pic>
        <p:pic>
          <p:nvPicPr>
            <p:cNvPr id="18" name="Picture 17" descr="A picture containing text, sign, screenshot&#10;&#10;Description automatically generated">
              <a:extLst>
                <a:ext uri="{FF2B5EF4-FFF2-40B4-BE49-F238E27FC236}">
                  <a16:creationId xmlns:a16="http://schemas.microsoft.com/office/drawing/2014/main" id="{5EF85B26-FC89-E181-FA03-AC3E1F30FD48}"/>
                </a:ext>
              </a:extLst>
            </p:cNvPr>
            <p:cNvPicPr>
              <a:picLocks noChangeAspect="1"/>
            </p:cNvPicPr>
            <p:nvPr/>
          </p:nvPicPr>
          <p:blipFill rotWithShape="1">
            <a:blip r:embed="rId5"/>
            <a:srcRect t="1288" b="1556"/>
            <a:stretch/>
          </p:blipFill>
          <p:spPr>
            <a:xfrm>
              <a:off x="3981850" y="3249454"/>
              <a:ext cx="1939244" cy="1872405"/>
            </a:xfrm>
            <a:prstGeom prst="rect">
              <a:avLst/>
            </a:prstGeom>
          </p:spPr>
        </p:pic>
        <p:pic>
          <p:nvPicPr>
            <p:cNvPr id="20" name="Picture 19" descr="A blue screen with white text&#10;&#10;Description automatically generated with low confidence">
              <a:extLst>
                <a:ext uri="{FF2B5EF4-FFF2-40B4-BE49-F238E27FC236}">
                  <a16:creationId xmlns:a16="http://schemas.microsoft.com/office/drawing/2014/main" id="{7E08EC10-B727-D3FC-964F-C395A99F3E7C}"/>
                </a:ext>
              </a:extLst>
            </p:cNvPr>
            <p:cNvPicPr>
              <a:picLocks noChangeAspect="1"/>
            </p:cNvPicPr>
            <p:nvPr/>
          </p:nvPicPr>
          <p:blipFill rotWithShape="1">
            <a:blip r:embed="rId6"/>
            <a:srcRect t="1273" b="1091"/>
            <a:stretch/>
          </p:blipFill>
          <p:spPr>
            <a:xfrm>
              <a:off x="1990276" y="3244626"/>
              <a:ext cx="1972119" cy="1859962"/>
            </a:xfrm>
            <a:prstGeom prst="rect">
              <a:avLst/>
            </a:prstGeom>
          </p:spPr>
        </p:pic>
      </p:grpSp>
      <p:sp>
        <p:nvSpPr>
          <p:cNvPr id="5" name="TextBox 4">
            <a:extLst>
              <a:ext uri="{FF2B5EF4-FFF2-40B4-BE49-F238E27FC236}">
                <a16:creationId xmlns:a16="http://schemas.microsoft.com/office/drawing/2014/main" id="{32F31054-03A1-17EF-0EF1-2AEC092F0DCE}"/>
              </a:ext>
            </a:extLst>
          </p:cNvPr>
          <p:cNvSpPr txBox="1"/>
          <p:nvPr/>
        </p:nvSpPr>
        <p:spPr>
          <a:xfrm>
            <a:off x="3810000" y="5781313"/>
            <a:ext cx="63246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mn-cs"/>
                <a:hlinkClick r:id="rId7"/>
              </a:rPr>
              <a:t>https://chargepartnership.org/</a:t>
            </a:r>
            <a:r>
              <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24059180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516386E-F76E-F580-8B08-32812786D423}"/>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t>www.nachc.org</a:t>
            </a:r>
            <a:endParaRPr kumimoji="0" lang="en-US" sz="12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3" name="Slide Number Placeholder 2">
            <a:extLst>
              <a:ext uri="{FF2B5EF4-FFF2-40B4-BE49-F238E27FC236}">
                <a16:creationId xmlns:a16="http://schemas.microsoft.com/office/drawing/2014/main" id="{AB7C65DF-0431-8926-1728-8A755C275F09}"/>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7CA3"/>
                </a:solidFill>
                <a:effectLst/>
                <a:uLnTx/>
                <a:uFillTx/>
                <a:latin typeface="Calibri" panose="020F0502020204030204"/>
                <a:ea typeface="+mn-ea"/>
                <a:cs typeface="+mn-cs"/>
              </a:rPr>
              <a:t>|</a:t>
            </a:r>
            <a:r>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t> </a:t>
            </a:r>
            <a:fld id="{E1AB07C4-F4AD-C942-BAEA-67B4CA5A8891}" type="slidenum">
              <a:rPr kumimoji="0" lang="en-US" sz="1200" b="0" i="0" u="none" strike="noStrike" kern="1200" cap="none" spc="0" normalizeH="0" baseline="0" noProof="0" smtClean="0">
                <a:ln>
                  <a:noFill/>
                </a:ln>
                <a:solidFill>
                  <a:srgbClr val="003C6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srgbClr val="003C69"/>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70C513A0-5C25-6C49-B127-409DD664D34F}"/>
              </a:ext>
            </a:extLst>
          </p:cNvPr>
          <p:cNvSpPr>
            <a:spLocks noGrp="1"/>
          </p:cNvSpPr>
          <p:nvPr>
            <p:ph type="title"/>
          </p:nvPr>
        </p:nvSpPr>
        <p:spPr/>
        <p:txBody>
          <a:bodyPr/>
          <a:lstStyle/>
          <a:p>
            <a:r>
              <a:rPr lang="en-US" dirty="0"/>
              <a:t>Value and Co-benefits of Solar Microgrids</a:t>
            </a:r>
          </a:p>
        </p:txBody>
      </p:sp>
      <p:sp>
        <p:nvSpPr>
          <p:cNvPr id="5" name="Isosceles Triangle 4">
            <a:extLst>
              <a:ext uri="{FF2B5EF4-FFF2-40B4-BE49-F238E27FC236}">
                <a16:creationId xmlns:a16="http://schemas.microsoft.com/office/drawing/2014/main" id="{FE0E16F3-BA36-71A9-F39F-386409DAA8BD}"/>
              </a:ext>
            </a:extLst>
          </p:cNvPr>
          <p:cNvSpPr/>
          <p:nvPr/>
        </p:nvSpPr>
        <p:spPr>
          <a:xfrm>
            <a:off x="3505200" y="1981200"/>
            <a:ext cx="4800600" cy="29718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8D783AB9-CC77-D408-FDF3-15F96F8035F9}"/>
              </a:ext>
            </a:extLst>
          </p:cNvPr>
          <p:cNvSpPr txBox="1"/>
          <p:nvPr/>
        </p:nvSpPr>
        <p:spPr>
          <a:xfrm>
            <a:off x="4229100" y="4791645"/>
            <a:ext cx="335280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Calibri" panose="020F0502020204030204"/>
                <a:ea typeface="+mn-ea"/>
                <a:cs typeface="+mn-cs"/>
              </a:rPr>
              <a:t>Resilience</a:t>
            </a:r>
          </a:p>
        </p:txBody>
      </p:sp>
      <p:sp>
        <p:nvSpPr>
          <p:cNvPr id="7" name="TextBox 6">
            <a:extLst>
              <a:ext uri="{FF2B5EF4-FFF2-40B4-BE49-F238E27FC236}">
                <a16:creationId xmlns:a16="http://schemas.microsoft.com/office/drawing/2014/main" id="{35663B58-FA81-12E5-1BE6-B73DB5698E2E}"/>
              </a:ext>
            </a:extLst>
          </p:cNvPr>
          <p:cNvSpPr txBox="1"/>
          <p:nvPr/>
        </p:nvSpPr>
        <p:spPr>
          <a:xfrm rot="18460811">
            <a:off x="2263554" y="2606221"/>
            <a:ext cx="438196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Calibri" panose="020F0502020204030204"/>
                <a:ea typeface="+mn-ea"/>
                <a:cs typeface="+mn-cs"/>
              </a:rPr>
              <a:t>Cost Savings</a:t>
            </a:r>
          </a:p>
        </p:txBody>
      </p:sp>
      <p:sp>
        <p:nvSpPr>
          <p:cNvPr id="8" name="TextBox 7">
            <a:extLst>
              <a:ext uri="{FF2B5EF4-FFF2-40B4-BE49-F238E27FC236}">
                <a16:creationId xmlns:a16="http://schemas.microsoft.com/office/drawing/2014/main" id="{75AEB883-8D69-3528-700D-4EB3C5018F0F}"/>
              </a:ext>
            </a:extLst>
          </p:cNvPr>
          <p:cNvSpPr txBox="1"/>
          <p:nvPr/>
        </p:nvSpPr>
        <p:spPr>
          <a:xfrm rot="3044789">
            <a:off x="5520439" y="2957139"/>
            <a:ext cx="438196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Calibri" panose="020F0502020204030204"/>
                <a:ea typeface="+mn-ea"/>
                <a:cs typeface="+mn-cs"/>
              </a:rPr>
              <a:t>Mitigation</a:t>
            </a:r>
          </a:p>
        </p:txBody>
      </p:sp>
    </p:spTree>
    <p:extLst>
      <p:ext uri="{BB962C8B-B14F-4D97-AF65-F5344CB8AC3E}">
        <p14:creationId xmlns:p14="http://schemas.microsoft.com/office/powerpoint/2010/main" val="6370030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851ED8-6529-AA49-95B2-E1C347137F66}"/>
              </a:ext>
            </a:extLst>
          </p:cNvPr>
          <p:cNvSpPr>
            <a:spLocks noGrp="1"/>
          </p:cNvSpPr>
          <p:nvPr>
            <p:ph type="ctrTitle"/>
          </p:nvPr>
        </p:nvSpPr>
        <p:spPr>
          <a:xfrm>
            <a:off x="685800" y="2057400"/>
            <a:ext cx="4504829" cy="812378"/>
          </a:xfrm>
        </p:spPr>
        <p:txBody>
          <a:bodyPr>
            <a:normAutofit/>
          </a:bodyPr>
          <a:lstStyle/>
          <a:p>
            <a:r>
              <a:rPr lang="en-US" sz="3600" dirty="0"/>
              <a:t>Environmental Health and Climate Change:</a:t>
            </a:r>
          </a:p>
        </p:txBody>
      </p:sp>
      <p:sp>
        <p:nvSpPr>
          <p:cNvPr id="5" name="Subtitle 4">
            <a:extLst>
              <a:ext uri="{FF2B5EF4-FFF2-40B4-BE49-F238E27FC236}">
                <a16:creationId xmlns:a16="http://schemas.microsoft.com/office/drawing/2014/main" id="{CB1C5873-975A-D14C-BA95-7D63BF192608}"/>
              </a:ext>
            </a:extLst>
          </p:cNvPr>
          <p:cNvSpPr>
            <a:spLocks noGrp="1"/>
          </p:cNvSpPr>
          <p:nvPr>
            <p:ph type="subTitle" idx="1"/>
          </p:nvPr>
        </p:nvSpPr>
        <p:spPr>
          <a:xfrm>
            <a:off x="710045" y="3048000"/>
            <a:ext cx="4818211" cy="1993967"/>
          </a:xfrm>
        </p:spPr>
        <p:txBody>
          <a:bodyPr/>
          <a:lstStyle/>
          <a:p>
            <a:r>
              <a:rPr lang="en-US" sz="3600" dirty="0"/>
              <a:t>Compounding Risks for Rural Communities</a:t>
            </a:r>
          </a:p>
          <a:p>
            <a:endParaRPr lang="en-US" dirty="0"/>
          </a:p>
          <a:p>
            <a:r>
              <a:rPr lang="en-US" dirty="0"/>
              <a:t>A Presentation to: </a:t>
            </a:r>
          </a:p>
          <a:p>
            <a:r>
              <a:rPr lang="en-US" dirty="0"/>
              <a:t>The 2023 Louisiana Rural Health Workshop </a:t>
            </a:r>
          </a:p>
          <a:p>
            <a:r>
              <a:rPr lang="en-US" dirty="0"/>
              <a:t>June 20, 2023</a:t>
            </a:r>
          </a:p>
        </p:txBody>
      </p:sp>
    </p:spTree>
    <p:extLst>
      <p:ext uri="{BB962C8B-B14F-4D97-AF65-F5344CB8AC3E}">
        <p14:creationId xmlns:p14="http://schemas.microsoft.com/office/powerpoint/2010/main" val="9210221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picture containing text, sign&#10;&#10;Description automatically generated">
            <a:extLst>
              <a:ext uri="{FF2B5EF4-FFF2-40B4-BE49-F238E27FC236}">
                <a16:creationId xmlns:a16="http://schemas.microsoft.com/office/drawing/2014/main" id="{B686FA2E-4223-DFC0-C670-4F88A082B317}"/>
              </a:ext>
            </a:extLst>
          </p:cNvPr>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4245" y="0"/>
            <a:ext cx="12462932" cy="6705600"/>
          </a:xfrm>
        </p:spPr>
      </p:pic>
      <p:sp>
        <p:nvSpPr>
          <p:cNvPr id="2" name="Footer Placeholder 1">
            <a:extLst>
              <a:ext uri="{FF2B5EF4-FFF2-40B4-BE49-F238E27FC236}">
                <a16:creationId xmlns:a16="http://schemas.microsoft.com/office/drawing/2014/main" id="{5060FB02-CD39-0B16-51CF-F1855BF82E24}"/>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t>www.nachc.org</a:t>
            </a:r>
          </a:p>
        </p:txBody>
      </p:sp>
      <p:sp>
        <p:nvSpPr>
          <p:cNvPr id="3" name="Slide Number Placeholder 2">
            <a:extLst>
              <a:ext uri="{FF2B5EF4-FFF2-40B4-BE49-F238E27FC236}">
                <a16:creationId xmlns:a16="http://schemas.microsoft.com/office/drawing/2014/main" id="{EB98A1F4-67F0-2CA8-5A22-96B0DC21393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7CA3"/>
                </a:solidFill>
                <a:effectLst/>
                <a:uLnTx/>
                <a:uFillTx/>
                <a:latin typeface="Calibri" panose="020F0502020204030204"/>
                <a:ea typeface="+mn-ea"/>
                <a:cs typeface="+mn-cs"/>
              </a:rPr>
              <a:t>|</a:t>
            </a:r>
            <a:r>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t> </a:t>
            </a:r>
            <a:fld id="{E1AB07C4-F4AD-C942-BAEA-67B4CA5A8891}" type="slidenum">
              <a:rPr kumimoji="0" lang="en-US" sz="1200" b="0" i="0" u="none" strike="noStrike" kern="1200" cap="none" spc="0" normalizeH="0" baseline="0" noProof="0" smtClean="0">
                <a:ln>
                  <a:noFill/>
                </a:ln>
                <a:solidFill>
                  <a:srgbClr val="003C6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srgbClr val="003C69"/>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33427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DC7F5E6-E69B-CF13-25C3-21D18C18CAB8}"/>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t>www.nachc.org</a:t>
            </a:r>
            <a:endParaRPr kumimoji="0" lang="en-US" sz="12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3" name="Slide Number Placeholder 2">
            <a:extLst>
              <a:ext uri="{FF2B5EF4-FFF2-40B4-BE49-F238E27FC236}">
                <a16:creationId xmlns:a16="http://schemas.microsoft.com/office/drawing/2014/main" id="{D0AE7500-276C-309D-7220-530857AD044B}"/>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7CA3"/>
                </a:solidFill>
                <a:effectLst/>
                <a:uLnTx/>
                <a:uFillTx/>
                <a:latin typeface="Calibri" panose="020F0502020204030204"/>
                <a:ea typeface="+mn-ea"/>
                <a:cs typeface="+mn-cs"/>
              </a:rPr>
              <a:t>|</a:t>
            </a:r>
            <a:r>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t> </a:t>
            </a:r>
            <a:fld id="{E1AB07C4-F4AD-C942-BAEA-67B4CA5A8891}" type="slidenum">
              <a:rPr kumimoji="0" lang="en-US" sz="1200" b="0" i="0" u="none" strike="noStrike" kern="1200" cap="none" spc="0" normalizeH="0" baseline="0" noProof="0" smtClean="0">
                <a:ln>
                  <a:noFill/>
                </a:ln>
                <a:solidFill>
                  <a:srgbClr val="003C6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srgbClr val="003C69"/>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0242812D-B1F4-C7CA-7AEA-EA9B9E1471CD}"/>
              </a:ext>
            </a:extLst>
          </p:cNvPr>
          <p:cNvSpPr>
            <a:spLocks noGrp="1"/>
          </p:cNvSpPr>
          <p:nvPr>
            <p:ph type="title"/>
          </p:nvPr>
        </p:nvSpPr>
        <p:spPr/>
        <p:txBody>
          <a:bodyPr/>
          <a:lstStyle/>
          <a:p>
            <a:r>
              <a:rPr lang="en-US" dirty="0"/>
              <a:t>Leveraging the Inflation Reduction Act of 2022 (IRA)</a:t>
            </a:r>
            <a:br>
              <a:rPr lang="en-US" dirty="0"/>
            </a:br>
            <a:endParaRPr lang="en-US" dirty="0"/>
          </a:p>
        </p:txBody>
      </p:sp>
      <p:sp>
        <p:nvSpPr>
          <p:cNvPr id="6" name="Text Placeholder 5">
            <a:extLst>
              <a:ext uri="{FF2B5EF4-FFF2-40B4-BE49-F238E27FC236}">
                <a16:creationId xmlns:a16="http://schemas.microsoft.com/office/drawing/2014/main" id="{A9867219-CEA1-6499-979B-6796380432C6}"/>
              </a:ext>
            </a:extLst>
          </p:cNvPr>
          <p:cNvSpPr>
            <a:spLocks noGrp="1"/>
          </p:cNvSpPr>
          <p:nvPr>
            <p:ph type="body" sz="quarter" idx="28"/>
          </p:nvPr>
        </p:nvSpPr>
        <p:spPr>
          <a:xfrm>
            <a:off x="490547" y="1109870"/>
            <a:ext cx="10975975" cy="3733800"/>
          </a:xfrm>
        </p:spPr>
        <p:txBody>
          <a:bodyPr/>
          <a:lstStyle/>
          <a:p>
            <a:endParaRPr lang="en-US" dirty="0"/>
          </a:p>
          <a:p>
            <a:r>
              <a:rPr lang="en-US" sz="2400" dirty="0"/>
              <a:t>The Inflation Reduction Act of 2022 (IRA) updated and expanded the Investment Tax Credit (ITC) for solar and battery storage resilient power projects.</a:t>
            </a:r>
          </a:p>
          <a:p>
            <a:endParaRPr lang="en-US" sz="2400" dirty="0"/>
          </a:p>
          <a:p>
            <a:pPr marL="457200" lvl="1" indent="0">
              <a:buNone/>
            </a:pPr>
            <a:r>
              <a:rPr lang="en-US" sz="2400" dirty="0"/>
              <a:t>1) Nonprofits with no tax liability can now apply for direct pay reimbursement equal to the value of the tax credit </a:t>
            </a:r>
          </a:p>
          <a:p>
            <a:pPr lvl="1"/>
            <a:endParaRPr lang="en-US" sz="2400" dirty="0"/>
          </a:p>
          <a:p>
            <a:pPr marL="457200" lvl="1" indent="0">
              <a:buNone/>
            </a:pPr>
            <a:r>
              <a:rPr lang="en-US" sz="2400" dirty="0"/>
              <a:t>2) Storage-only projects are now eligible for the ITC. </a:t>
            </a:r>
          </a:p>
          <a:p>
            <a:pPr lvl="1"/>
            <a:endParaRPr lang="en-US" sz="2400" dirty="0"/>
          </a:p>
          <a:p>
            <a:pPr marL="457200" lvl="1" indent="0">
              <a:buNone/>
            </a:pPr>
            <a:r>
              <a:rPr lang="en-US" sz="2400" dirty="0"/>
              <a:t>3) The ITC now includes several ‘bonus credits’, which can significantly increase savings for projects serving low-income and underserved communities. </a:t>
            </a:r>
          </a:p>
        </p:txBody>
      </p:sp>
      <p:pic>
        <p:nvPicPr>
          <p:cNvPr id="8" name="Picture 7">
            <a:extLst>
              <a:ext uri="{FF2B5EF4-FFF2-40B4-BE49-F238E27FC236}">
                <a16:creationId xmlns:a16="http://schemas.microsoft.com/office/drawing/2014/main" id="{30A0CD2D-624C-8655-C00C-BDA596B569D7}"/>
              </a:ext>
            </a:extLst>
          </p:cNvPr>
          <p:cNvPicPr>
            <a:picLocks noChangeAspect="1"/>
          </p:cNvPicPr>
          <p:nvPr/>
        </p:nvPicPr>
        <p:blipFill>
          <a:blip r:embed="rId2"/>
          <a:stretch>
            <a:fillRect/>
          </a:stretch>
        </p:blipFill>
        <p:spPr>
          <a:xfrm>
            <a:off x="7010400" y="6181563"/>
            <a:ext cx="2581275" cy="498797"/>
          </a:xfrm>
          <a:prstGeom prst="rect">
            <a:avLst/>
          </a:prstGeom>
        </p:spPr>
      </p:pic>
    </p:spTree>
    <p:extLst>
      <p:ext uri="{BB962C8B-B14F-4D97-AF65-F5344CB8AC3E}">
        <p14:creationId xmlns:p14="http://schemas.microsoft.com/office/powerpoint/2010/main" val="18487753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613FCCB-7F6F-EAA2-8EB9-6589D0896514}"/>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t>www.nachc.org</a:t>
            </a:r>
            <a:endParaRPr kumimoji="0" lang="en-US" sz="12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3" name="Slide Number Placeholder 2">
            <a:extLst>
              <a:ext uri="{FF2B5EF4-FFF2-40B4-BE49-F238E27FC236}">
                <a16:creationId xmlns:a16="http://schemas.microsoft.com/office/drawing/2014/main" id="{883C674D-48BF-12CD-14E9-DDADB76354F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7CA3"/>
                </a:solidFill>
                <a:effectLst/>
                <a:uLnTx/>
                <a:uFillTx/>
                <a:latin typeface="Calibri" panose="020F0502020204030204"/>
                <a:ea typeface="+mn-ea"/>
                <a:cs typeface="+mn-cs"/>
              </a:rPr>
              <a:t>|</a:t>
            </a:r>
            <a:r>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t> </a:t>
            </a:r>
            <a:fld id="{E1AB07C4-F4AD-C942-BAEA-67B4CA5A8891}" type="slidenum">
              <a:rPr kumimoji="0" lang="en-US" sz="1200" b="0" i="0" u="none" strike="noStrike" kern="1200" cap="none" spc="0" normalizeH="0" baseline="0" noProof="0" smtClean="0">
                <a:ln>
                  <a:noFill/>
                </a:ln>
                <a:solidFill>
                  <a:srgbClr val="003C6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srgbClr val="003C69"/>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519A6FFE-753E-1935-A344-3CB17B64C0C6}"/>
              </a:ext>
            </a:extLst>
          </p:cNvPr>
          <p:cNvSpPr>
            <a:spLocks noGrp="1"/>
          </p:cNvSpPr>
          <p:nvPr>
            <p:ph type="title"/>
          </p:nvPr>
        </p:nvSpPr>
        <p:spPr/>
        <p:txBody>
          <a:bodyPr/>
          <a:lstStyle/>
          <a:p>
            <a:r>
              <a:rPr lang="en-US" dirty="0"/>
              <a:t>Investment Tax Credit (ITC) for solar, wind, and storage projects</a:t>
            </a:r>
          </a:p>
        </p:txBody>
      </p:sp>
      <p:sp>
        <p:nvSpPr>
          <p:cNvPr id="6" name="Text Placeholder 5">
            <a:extLst>
              <a:ext uri="{FF2B5EF4-FFF2-40B4-BE49-F238E27FC236}">
                <a16:creationId xmlns:a16="http://schemas.microsoft.com/office/drawing/2014/main" id="{9FDCF8F5-B6F2-2BE9-3121-834511876208}"/>
              </a:ext>
            </a:extLst>
          </p:cNvPr>
          <p:cNvSpPr>
            <a:spLocks noGrp="1"/>
          </p:cNvSpPr>
          <p:nvPr>
            <p:ph type="body" sz="quarter" idx="28"/>
          </p:nvPr>
        </p:nvSpPr>
        <p:spPr>
          <a:xfrm>
            <a:off x="490547" y="1866900"/>
            <a:ext cx="10975975" cy="3733800"/>
          </a:xfrm>
        </p:spPr>
        <p:txBody>
          <a:bodyPr/>
          <a:lstStyle/>
          <a:p>
            <a:pPr marL="342900" indent="-342900">
              <a:buFont typeface="Arial" panose="020B0604020202020204" pitchFamily="34" charset="0"/>
              <a:buChar char="•"/>
            </a:pPr>
            <a:r>
              <a:rPr lang="en-US" sz="2400" dirty="0"/>
              <a:t>The ITC was increased to 30% baseline credit for projects installed before 2033. Projects may be eligible for up to six bonus credits that could raise the value of the ITC up to 70% of the cost of the project’s installation.</a:t>
            </a:r>
          </a:p>
          <a:p>
            <a:pPr marL="342900" indent="-342900">
              <a:buFont typeface="Arial" panose="020B0604020202020204" pitchFamily="34" charset="0"/>
              <a:buChar char="•"/>
            </a:pPr>
            <a:r>
              <a:rPr lang="en-US" sz="2400" dirty="0"/>
              <a:t>The ITC includes six different bonus credits that projects may apply for. </a:t>
            </a:r>
          </a:p>
          <a:p>
            <a:pPr marL="342900" indent="-342900">
              <a:buFont typeface="Arial" panose="020B0604020202020204" pitchFamily="34" charset="0"/>
              <a:buChar char="•"/>
            </a:pPr>
            <a:r>
              <a:rPr lang="en-US" sz="2400" dirty="0"/>
              <a:t>Four of those credits are housed within the Low-Income Communities Bonus Credit Program. </a:t>
            </a:r>
          </a:p>
          <a:p>
            <a:pPr marL="342900" indent="-342900">
              <a:buFont typeface="Arial" panose="020B0604020202020204" pitchFamily="34" charset="0"/>
              <a:buChar char="•"/>
            </a:pPr>
            <a:r>
              <a:rPr lang="en-US" sz="2400" dirty="0"/>
              <a:t>Currently, projects can only apply for one of the four bonus credits within the Low-Income Communities Bonus Credit Program. </a:t>
            </a:r>
          </a:p>
          <a:p>
            <a:pPr marL="342900" indent="-342900">
              <a:buFont typeface="Arial" panose="020B0604020202020204" pitchFamily="34" charset="0"/>
              <a:buChar char="•"/>
            </a:pPr>
            <a:r>
              <a:rPr lang="en-US" sz="2400" dirty="0"/>
              <a:t>This means a project could either receive a 10% or 20% bonus credit, depending on their eligibility.</a:t>
            </a:r>
          </a:p>
        </p:txBody>
      </p:sp>
      <p:pic>
        <p:nvPicPr>
          <p:cNvPr id="7" name="Picture 6">
            <a:extLst>
              <a:ext uri="{FF2B5EF4-FFF2-40B4-BE49-F238E27FC236}">
                <a16:creationId xmlns:a16="http://schemas.microsoft.com/office/drawing/2014/main" id="{7776E97C-5E9B-A934-0C4F-4610B3071BCB}"/>
              </a:ext>
            </a:extLst>
          </p:cNvPr>
          <p:cNvPicPr>
            <a:picLocks noChangeAspect="1"/>
          </p:cNvPicPr>
          <p:nvPr/>
        </p:nvPicPr>
        <p:blipFill>
          <a:blip r:embed="rId2"/>
          <a:stretch>
            <a:fillRect/>
          </a:stretch>
        </p:blipFill>
        <p:spPr>
          <a:xfrm>
            <a:off x="7010400" y="6181563"/>
            <a:ext cx="2581275" cy="498797"/>
          </a:xfrm>
          <a:prstGeom prst="rect">
            <a:avLst/>
          </a:prstGeom>
        </p:spPr>
      </p:pic>
    </p:spTree>
    <p:extLst>
      <p:ext uri="{BB962C8B-B14F-4D97-AF65-F5344CB8AC3E}">
        <p14:creationId xmlns:p14="http://schemas.microsoft.com/office/powerpoint/2010/main" val="29080377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302DFE3-196F-04CD-BACD-952D43335FC4}"/>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t>www.nachc.org</a:t>
            </a:r>
            <a:endParaRPr kumimoji="0" lang="en-US" sz="12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3" name="Slide Number Placeholder 2">
            <a:extLst>
              <a:ext uri="{FF2B5EF4-FFF2-40B4-BE49-F238E27FC236}">
                <a16:creationId xmlns:a16="http://schemas.microsoft.com/office/drawing/2014/main" id="{17632E50-572A-B8F6-9154-9AAC87B9875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7CA3"/>
                </a:solidFill>
                <a:effectLst/>
                <a:uLnTx/>
                <a:uFillTx/>
                <a:latin typeface="Calibri" panose="020F0502020204030204"/>
                <a:ea typeface="+mn-ea"/>
                <a:cs typeface="+mn-cs"/>
              </a:rPr>
              <a:t>|</a:t>
            </a:r>
            <a:r>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t> </a:t>
            </a:r>
            <a:fld id="{E1AB07C4-F4AD-C942-BAEA-67B4CA5A8891}" type="slidenum">
              <a:rPr kumimoji="0" lang="en-US" sz="1200" b="0" i="0" u="none" strike="noStrike" kern="1200" cap="none" spc="0" normalizeH="0" baseline="0" noProof="0" smtClean="0">
                <a:ln>
                  <a:noFill/>
                </a:ln>
                <a:solidFill>
                  <a:srgbClr val="003C6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srgbClr val="003C69"/>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DEFFDF53-E5AF-CBCA-1921-68476E67C845}"/>
              </a:ext>
            </a:extLst>
          </p:cNvPr>
          <p:cNvSpPr>
            <a:spLocks noGrp="1"/>
          </p:cNvSpPr>
          <p:nvPr>
            <p:ph type="title"/>
          </p:nvPr>
        </p:nvSpPr>
        <p:spPr/>
        <p:txBody>
          <a:bodyPr/>
          <a:lstStyle/>
          <a:p>
            <a:r>
              <a:rPr lang="en-US" dirty="0"/>
              <a:t>Low-Income Communities Bonus Credit Program</a:t>
            </a:r>
          </a:p>
        </p:txBody>
      </p:sp>
      <p:sp>
        <p:nvSpPr>
          <p:cNvPr id="6" name="Text Placeholder 5">
            <a:extLst>
              <a:ext uri="{FF2B5EF4-FFF2-40B4-BE49-F238E27FC236}">
                <a16:creationId xmlns:a16="http://schemas.microsoft.com/office/drawing/2014/main" id="{AC73782F-2115-3B97-0AAD-BF1F4F55C583}"/>
              </a:ext>
            </a:extLst>
          </p:cNvPr>
          <p:cNvSpPr>
            <a:spLocks noGrp="1"/>
          </p:cNvSpPr>
          <p:nvPr>
            <p:ph type="body" sz="quarter" idx="28"/>
          </p:nvPr>
        </p:nvSpPr>
        <p:spPr>
          <a:xfrm>
            <a:off x="490547" y="1866900"/>
            <a:ext cx="10975975" cy="3733800"/>
          </a:xfrm>
        </p:spPr>
        <p:txBody>
          <a:bodyPr/>
          <a:lstStyle/>
          <a:p>
            <a:r>
              <a:rPr lang="en-US" sz="2400" dirty="0"/>
              <a:t>The four bonus credits within the Low-Income Communities Bonus Credit Program are:</a:t>
            </a:r>
          </a:p>
          <a:p>
            <a:pPr marL="342900" indent="-342900">
              <a:buFont typeface="Arial" panose="020B0604020202020204" pitchFamily="34" charset="0"/>
              <a:buChar char="•"/>
            </a:pPr>
            <a:r>
              <a:rPr lang="en-US" sz="2400" dirty="0"/>
              <a:t>10% bonus for projects located in a low-income community</a:t>
            </a:r>
          </a:p>
          <a:p>
            <a:pPr marL="342900" indent="-342900">
              <a:buFont typeface="Arial" panose="020B0604020202020204" pitchFamily="34" charset="0"/>
              <a:buChar char="•"/>
            </a:pPr>
            <a:r>
              <a:rPr lang="en-US" sz="2400" dirty="0"/>
              <a:t>10% bonus for projects located on Tribal Land</a:t>
            </a:r>
          </a:p>
          <a:p>
            <a:pPr marL="342900" indent="-342900">
              <a:buFont typeface="Arial" panose="020B0604020202020204" pitchFamily="34" charset="0"/>
              <a:buChar char="•"/>
            </a:pPr>
            <a:r>
              <a:rPr lang="en-US" sz="2400" dirty="0"/>
              <a:t>20% bonus for projects when the facility is part of a qualified low-income residential project</a:t>
            </a:r>
          </a:p>
          <a:p>
            <a:pPr marL="342900" indent="-342900">
              <a:buFont typeface="Arial" panose="020B0604020202020204" pitchFamily="34" charset="0"/>
              <a:buChar char="•"/>
            </a:pPr>
            <a:r>
              <a:rPr lang="en-US" sz="2400" dirty="0"/>
              <a:t>20% bonus for projects when the facility is part of a qualified low-income economic benefit project</a:t>
            </a:r>
          </a:p>
        </p:txBody>
      </p:sp>
      <p:pic>
        <p:nvPicPr>
          <p:cNvPr id="7" name="Picture 6">
            <a:extLst>
              <a:ext uri="{FF2B5EF4-FFF2-40B4-BE49-F238E27FC236}">
                <a16:creationId xmlns:a16="http://schemas.microsoft.com/office/drawing/2014/main" id="{B110BF0C-F029-872D-1A83-5E59892CAD2E}"/>
              </a:ext>
            </a:extLst>
          </p:cNvPr>
          <p:cNvPicPr>
            <a:picLocks noChangeAspect="1"/>
          </p:cNvPicPr>
          <p:nvPr/>
        </p:nvPicPr>
        <p:blipFill>
          <a:blip r:embed="rId2"/>
          <a:stretch>
            <a:fillRect/>
          </a:stretch>
        </p:blipFill>
        <p:spPr>
          <a:xfrm>
            <a:off x="7010400" y="6181563"/>
            <a:ext cx="2581275" cy="498797"/>
          </a:xfrm>
          <a:prstGeom prst="rect">
            <a:avLst/>
          </a:prstGeom>
        </p:spPr>
      </p:pic>
    </p:spTree>
    <p:extLst>
      <p:ext uri="{BB962C8B-B14F-4D97-AF65-F5344CB8AC3E}">
        <p14:creationId xmlns:p14="http://schemas.microsoft.com/office/powerpoint/2010/main" val="7102354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10797E6-63BF-ED8A-40EE-B4F1A6D6AEC5}"/>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t>www.nachc.org</a:t>
            </a:r>
            <a:endParaRPr kumimoji="0" lang="en-US" sz="12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3" name="Slide Number Placeholder 2">
            <a:extLst>
              <a:ext uri="{FF2B5EF4-FFF2-40B4-BE49-F238E27FC236}">
                <a16:creationId xmlns:a16="http://schemas.microsoft.com/office/drawing/2014/main" id="{73A5A456-D624-23DC-997D-A2282AB97E9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7CA3"/>
                </a:solidFill>
                <a:effectLst/>
                <a:uLnTx/>
                <a:uFillTx/>
                <a:latin typeface="Calibri" panose="020F0502020204030204"/>
                <a:ea typeface="+mn-ea"/>
                <a:cs typeface="+mn-cs"/>
              </a:rPr>
              <a:t>|</a:t>
            </a:r>
            <a:r>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t> </a:t>
            </a:r>
            <a:fld id="{E1AB07C4-F4AD-C942-BAEA-67B4CA5A8891}" type="slidenum">
              <a:rPr kumimoji="0" lang="en-US" sz="1200" b="0" i="0" u="none" strike="noStrike" kern="1200" cap="none" spc="0" normalizeH="0" baseline="0" noProof="0" smtClean="0">
                <a:ln>
                  <a:noFill/>
                </a:ln>
                <a:solidFill>
                  <a:srgbClr val="003C6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srgbClr val="003C69"/>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9B53D69A-5E00-1D0E-5600-717D9350800A}"/>
              </a:ext>
            </a:extLst>
          </p:cNvPr>
          <p:cNvSpPr>
            <a:spLocks noGrp="1"/>
          </p:cNvSpPr>
          <p:nvPr>
            <p:ph type="title"/>
          </p:nvPr>
        </p:nvSpPr>
        <p:spPr/>
        <p:txBody>
          <a:bodyPr/>
          <a:lstStyle/>
          <a:p>
            <a:r>
              <a:rPr lang="en-US" dirty="0"/>
              <a:t>Stackable Bonus Credits</a:t>
            </a:r>
          </a:p>
        </p:txBody>
      </p:sp>
      <p:sp>
        <p:nvSpPr>
          <p:cNvPr id="6" name="Text Placeholder 5">
            <a:extLst>
              <a:ext uri="{FF2B5EF4-FFF2-40B4-BE49-F238E27FC236}">
                <a16:creationId xmlns:a16="http://schemas.microsoft.com/office/drawing/2014/main" id="{9AD16210-AA2D-173F-9A33-D7B3D3996B47}"/>
              </a:ext>
            </a:extLst>
          </p:cNvPr>
          <p:cNvSpPr>
            <a:spLocks noGrp="1"/>
          </p:cNvSpPr>
          <p:nvPr>
            <p:ph type="body" sz="quarter" idx="28"/>
          </p:nvPr>
        </p:nvSpPr>
        <p:spPr>
          <a:xfrm>
            <a:off x="490547" y="1562100"/>
            <a:ext cx="10975975" cy="3733800"/>
          </a:xfrm>
        </p:spPr>
        <p:txBody>
          <a:bodyPr/>
          <a:lstStyle/>
          <a:p>
            <a:r>
              <a:rPr lang="en-US" sz="2400" dirty="0"/>
              <a:t>The ITC also includes two additional 10% credits, which are stackable. Projects who are eligible can apply for both bonus credits, in addition to the 30% baseline credit and one of the bonus credits within the Low-Income Communities Bonus Credit Program. The IRS has not released detailed guidance about how these credits will be implemented.</a:t>
            </a:r>
          </a:p>
          <a:p>
            <a:r>
              <a:rPr lang="en-US" sz="2400" dirty="0"/>
              <a:t>The two stackable bonus credits are:</a:t>
            </a:r>
          </a:p>
          <a:p>
            <a:pPr marL="342900" indent="-342900">
              <a:buFont typeface="Arial" panose="020B0604020202020204" pitchFamily="34" charset="0"/>
              <a:buChar char="•"/>
            </a:pPr>
            <a:r>
              <a:rPr lang="en-US" sz="2400" dirty="0"/>
              <a:t>10% bonus for projects located in an “energy community”</a:t>
            </a:r>
          </a:p>
          <a:p>
            <a:pPr marL="342900" indent="-342900">
              <a:buFont typeface="Arial" panose="020B0604020202020204" pitchFamily="34" charset="0"/>
              <a:buChar char="•"/>
            </a:pPr>
            <a:r>
              <a:rPr lang="en-US" sz="2400" dirty="0"/>
              <a:t>10% bonus for projects that meet domestic manufacturing requirements</a:t>
            </a:r>
          </a:p>
        </p:txBody>
      </p:sp>
      <p:pic>
        <p:nvPicPr>
          <p:cNvPr id="7" name="Picture 6">
            <a:extLst>
              <a:ext uri="{FF2B5EF4-FFF2-40B4-BE49-F238E27FC236}">
                <a16:creationId xmlns:a16="http://schemas.microsoft.com/office/drawing/2014/main" id="{2D79E641-FD89-98A2-91B6-167B9270A7CE}"/>
              </a:ext>
            </a:extLst>
          </p:cNvPr>
          <p:cNvPicPr>
            <a:picLocks noChangeAspect="1"/>
          </p:cNvPicPr>
          <p:nvPr/>
        </p:nvPicPr>
        <p:blipFill>
          <a:blip r:embed="rId2"/>
          <a:stretch>
            <a:fillRect/>
          </a:stretch>
        </p:blipFill>
        <p:spPr>
          <a:xfrm>
            <a:off x="7010400" y="6181563"/>
            <a:ext cx="2581275" cy="498797"/>
          </a:xfrm>
          <a:prstGeom prst="rect">
            <a:avLst/>
          </a:prstGeom>
        </p:spPr>
      </p:pic>
    </p:spTree>
    <p:extLst>
      <p:ext uri="{BB962C8B-B14F-4D97-AF65-F5344CB8AC3E}">
        <p14:creationId xmlns:p14="http://schemas.microsoft.com/office/powerpoint/2010/main" val="27476873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BACFF0E-7BFC-56C2-29E3-5E89A69C8C61}"/>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t>www.nachc.org</a:t>
            </a:r>
            <a:endParaRPr kumimoji="0" lang="en-US" sz="12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3" name="Slide Number Placeholder 2">
            <a:extLst>
              <a:ext uri="{FF2B5EF4-FFF2-40B4-BE49-F238E27FC236}">
                <a16:creationId xmlns:a16="http://schemas.microsoft.com/office/drawing/2014/main" id="{D3ED837D-447C-7FEB-56B2-F0FE4B92184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7CA3"/>
                </a:solidFill>
                <a:effectLst/>
                <a:uLnTx/>
                <a:uFillTx/>
                <a:latin typeface="Calibri" panose="020F0502020204030204"/>
                <a:ea typeface="+mn-ea"/>
                <a:cs typeface="+mn-cs"/>
              </a:rPr>
              <a:t>|</a:t>
            </a:r>
            <a:r>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t> </a:t>
            </a:r>
            <a:fld id="{E1AB07C4-F4AD-C942-BAEA-67B4CA5A8891}" type="slidenum">
              <a:rPr kumimoji="0" lang="en-US" sz="1200" b="0" i="0" u="none" strike="noStrike" kern="1200" cap="none" spc="0" normalizeH="0" baseline="0" noProof="0" smtClean="0">
                <a:ln>
                  <a:noFill/>
                </a:ln>
                <a:solidFill>
                  <a:srgbClr val="003C6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srgbClr val="003C69"/>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146EC060-DD94-A64B-0917-78F965A60DF8}"/>
              </a:ext>
            </a:extLst>
          </p:cNvPr>
          <p:cNvPicPr>
            <a:picLocks noChangeAspect="1"/>
          </p:cNvPicPr>
          <p:nvPr/>
        </p:nvPicPr>
        <p:blipFill>
          <a:blip r:embed="rId2"/>
          <a:stretch>
            <a:fillRect/>
          </a:stretch>
        </p:blipFill>
        <p:spPr>
          <a:xfrm>
            <a:off x="6400800" y="0"/>
            <a:ext cx="5257133" cy="2102853"/>
          </a:xfrm>
          <a:prstGeom prst="rect">
            <a:avLst/>
          </a:prstGeom>
        </p:spPr>
      </p:pic>
      <p:pic>
        <p:nvPicPr>
          <p:cNvPr id="8" name="Picture 7">
            <a:extLst>
              <a:ext uri="{FF2B5EF4-FFF2-40B4-BE49-F238E27FC236}">
                <a16:creationId xmlns:a16="http://schemas.microsoft.com/office/drawing/2014/main" id="{74507591-AB0E-07CD-D272-A64D7337ADDE}"/>
              </a:ext>
            </a:extLst>
          </p:cNvPr>
          <p:cNvPicPr>
            <a:picLocks noChangeAspect="1"/>
          </p:cNvPicPr>
          <p:nvPr/>
        </p:nvPicPr>
        <p:blipFill>
          <a:blip r:embed="rId3"/>
          <a:stretch>
            <a:fillRect/>
          </a:stretch>
        </p:blipFill>
        <p:spPr>
          <a:xfrm>
            <a:off x="0" y="2136937"/>
            <a:ext cx="12192000" cy="4111463"/>
          </a:xfrm>
          <a:prstGeom prst="rect">
            <a:avLst/>
          </a:prstGeom>
        </p:spPr>
      </p:pic>
      <p:sp>
        <p:nvSpPr>
          <p:cNvPr id="9" name="TextBox 8">
            <a:extLst>
              <a:ext uri="{FF2B5EF4-FFF2-40B4-BE49-F238E27FC236}">
                <a16:creationId xmlns:a16="http://schemas.microsoft.com/office/drawing/2014/main" id="{2A4AD147-C30D-6F43-4E16-F85757AA8BDA}"/>
              </a:ext>
            </a:extLst>
          </p:cNvPr>
          <p:cNvSpPr txBox="1"/>
          <p:nvPr/>
        </p:nvSpPr>
        <p:spPr>
          <a:xfrm>
            <a:off x="0" y="1376103"/>
            <a:ext cx="4584075"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libri" panose="020F0502020204030204"/>
                <a:ea typeface="+mn-ea"/>
                <a:cs typeface="+mn-cs"/>
              </a:rPr>
              <a:t>5 Foundational Areas</a:t>
            </a:r>
          </a:p>
        </p:txBody>
      </p:sp>
    </p:spTree>
    <p:extLst>
      <p:ext uri="{BB962C8B-B14F-4D97-AF65-F5344CB8AC3E}">
        <p14:creationId xmlns:p14="http://schemas.microsoft.com/office/powerpoint/2010/main" val="28612048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834EDE2-85C7-9816-9026-433875E3586D}"/>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t>www.nachc.org</a:t>
            </a:r>
            <a:endParaRPr kumimoji="0" lang="en-US" sz="12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3" name="Slide Number Placeholder 2">
            <a:extLst>
              <a:ext uri="{FF2B5EF4-FFF2-40B4-BE49-F238E27FC236}">
                <a16:creationId xmlns:a16="http://schemas.microsoft.com/office/drawing/2014/main" id="{52A593E4-F486-54DF-3787-138EBCF130B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7CA3"/>
                </a:solidFill>
                <a:effectLst/>
                <a:uLnTx/>
                <a:uFillTx/>
                <a:latin typeface="Calibri" panose="020F0502020204030204"/>
                <a:ea typeface="+mn-ea"/>
                <a:cs typeface="+mn-cs"/>
              </a:rPr>
              <a:t>|</a:t>
            </a:r>
            <a:r>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t> </a:t>
            </a:r>
            <a:fld id="{E1AB07C4-F4AD-C942-BAEA-67B4CA5A8891}" type="slidenum">
              <a:rPr kumimoji="0" lang="en-US" sz="1200" b="0" i="0" u="none" strike="noStrike" kern="1200" cap="none" spc="0" normalizeH="0" baseline="0" noProof="0" smtClean="0">
                <a:ln>
                  <a:noFill/>
                </a:ln>
                <a:solidFill>
                  <a:srgbClr val="003C6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srgbClr val="003C69"/>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BF293DC2-8266-0049-13E8-B55D351D613D}"/>
              </a:ext>
            </a:extLst>
          </p:cNvPr>
          <p:cNvPicPr>
            <a:picLocks noChangeAspect="1"/>
          </p:cNvPicPr>
          <p:nvPr/>
        </p:nvPicPr>
        <p:blipFill>
          <a:blip r:embed="rId2"/>
          <a:stretch>
            <a:fillRect/>
          </a:stretch>
        </p:blipFill>
        <p:spPr>
          <a:xfrm>
            <a:off x="6400800" y="0"/>
            <a:ext cx="5257133" cy="2102853"/>
          </a:xfrm>
          <a:prstGeom prst="rect">
            <a:avLst/>
          </a:prstGeom>
        </p:spPr>
      </p:pic>
      <p:sp>
        <p:nvSpPr>
          <p:cNvPr id="6" name="TextBox 5">
            <a:extLst>
              <a:ext uri="{FF2B5EF4-FFF2-40B4-BE49-F238E27FC236}">
                <a16:creationId xmlns:a16="http://schemas.microsoft.com/office/drawing/2014/main" id="{97E721A6-35AB-D23A-BD25-870BD5E25F8A}"/>
              </a:ext>
            </a:extLst>
          </p:cNvPr>
          <p:cNvSpPr txBox="1"/>
          <p:nvPr/>
        </p:nvSpPr>
        <p:spPr>
          <a:xfrm>
            <a:off x="-16565" y="1730046"/>
            <a:ext cx="626594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libri" panose="020F0502020204030204"/>
                <a:ea typeface="+mn-ea"/>
                <a:cs typeface="+mn-cs"/>
              </a:rPr>
              <a:t>3 Options for Resilience Hubs</a:t>
            </a:r>
          </a:p>
        </p:txBody>
      </p:sp>
      <p:pic>
        <p:nvPicPr>
          <p:cNvPr id="8" name="Picture 7">
            <a:extLst>
              <a:ext uri="{FF2B5EF4-FFF2-40B4-BE49-F238E27FC236}">
                <a16:creationId xmlns:a16="http://schemas.microsoft.com/office/drawing/2014/main" id="{981BEAA9-F5E6-B44D-0411-5C645DD28F59}"/>
              </a:ext>
            </a:extLst>
          </p:cNvPr>
          <p:cNvPicPr>
            <a:picLocks noChangeAspect="1"/>
          </p:cNvPicPr>
          <p:nvPr/>
        </p:nvPicPr>
        <p:blipFill>
          <a:blip r:embed="rId3"/>
          <a:stretch>
            <a:fillRect/>
          </a:stretch>
        </p:blipFill>
        <p:spPr>
          <a:xfrm>
            <a:off x="0" y="2517583"/>
            <a:ext cx="12192000" cy="3334950"/>
          </a:xfrm>
          <a:prstGeom prst="rect">
            <a:avLst/>
          </a:prstGeom>
        </p:spPr>
      </p:pic>
    </p:spTree>
    <p:extLst>
      <p:ext uri="{BB962C8B-B14F-4D97-AF65-F5344CB8AC3E}">
        <p14:creationId xmlns:p14="http://schemas.microsoft.com/office/powerpoint/2010/main" val="32609971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E2885B7-EBEA-D6CD-8C22-818CDF790758}"/>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t>www.nachc.org</a:t>
            </a:r>
          </a:p>
        </p:txBody>
      </p:sp>
      <p:sp>
        <p:nvSpPr>
          <p:cNvPr id="3" name="Slide Number Placeholder 2">
            <a:extLst>
              <a:ext uri="{FF2B5EF4-FFF2-40B4-BE49-F238E27FC236}">
                <a16:creationId xmlns:a16="http://schemas.microsoft.com/office/drawing/2014/main" id="{213B1DA2-7865-9B87-E6EC-B49DDAAC773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7CA3"/>
                </a:solidFill>
                <a:effectLst/>
                <a:uLnTx/>
                <a:uFillTx/>
                <a:latin typeface="Calibri" panose="020F0502020204030204"/>
                <a:ea typeface="+mn-ea"/>
                <a:cs typeface="+mn-cs"/>
              </a:rPr>
              <a:t>|</a:t>
            </a:r>
            <a:r>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t> </a:t>
            </a:r>
            <a:fld id="{E1AB07C4-F4AD-C942-BAEA-67B4CA5A8891}" type="slidenum">
              <a:rPr kumimoji="0" lang="en-US" sz="1200" b="0" i="0" u="none" strike="noStrike" kern="1200" cap="none" spc="0" normalizeH="0" baseline="0" noProof="0" smtClean="0">
                <a:ln>
                  <a:noFill/>
                </a:ln>
                <a:solidFill>
                  <a:srgbClr val="003C6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srgbClr val="003C69"/>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41799F88-DB33-21B2-D2A6-258EC33C6F04}"/>
              </a:ext>
            </a:extLst>
          </p:cNvPr>
          <p:cNvSpPr>
            <a:spLocks noGrp="1"/>
          </p:cNvSpPr>
          <p:nvPr>
            <p:ph type="title"/>
          </p:nvPr>
        </p:nvSpPr>
        <p:spPr>
          <a:xfrm>
            <a:off x="477194" y="244475"/>
            <a:ext cx="10896600" cy="606552"/>
          </a:xfrm>
        </p:spPr>
        <p:txBody>
          <a:bodyPr/>
          <a:lstStyle/>
          <a:p>
            <a:r>
              <a:rPr lang="en-US" dirty="0"/>
              <a:t>Health Center Resilience Hub Example:</a:t>
            </a:r>
            <a:br>
              <a:rPr lang="en-US" dirty="0"/>
            </a:br>
            <a:r>
              <a:rPr lang="en-US" dirty="0"/>
              <a:t/>
            </a:r>
            <a:br>
              <a:rPr lang="en-US" dirty="0"/>
            </a:br>
            <a:r>
              <a:rPr lang="en-US" dirty="0"/>
              <a:t>CRESCENTCARE</a:t>
            </a:r>
          </a:p>
        </p:txBody>
      </p:sp>
      <p:sp>
        <p:nvSpPr>
          <p:cNvPr id="5" name="Text Placeholder 4">
            <a:extLst>
              <a:ext uri="{FF2B5EF4-FFF2-40B4-BE49-F238E27FC236}">
                <a16:creationId xmlns:a16="http://schemas.microsoft.com/office/drawing/2014/main" id="{A771C564-E478-FF2A-5065-0D2B44154792}"/>
              </a:ext>
            </a:extLst>
          </p:cNvPr>
          <p:cNvSpPr>
            <a:spLocks noGrp="1"/>
          </p:cNvSpPr>
          <p:nvPr>
            <p:ph type="body" sz="quarter" idx="27"/>
          </p:nvPr>
        </p:nvSpPr>
        <p:spPr>
          <a:xfrm>
            <a:off x="477194" y="1675817"/>
            <a:ext cx="7362825" cy="533400"/>
          </a:xfrm>
        </p:spPr>
        <p:txBody>
          <a:bodyPr/>
          <a:lstStyle/>
          <a:p>
            <a:r>
              <a:rPr lang="en-US" dirty="0"/>
              <a:t>NEW ORLEANS, LOUISIANA</a:t>
            </a:r>
          </a:p>
        </p:txBody>
      </p:sp>
      <p:sp>
        <p:nvSpPr>
          <p:cNvPr id="6" name="Text Placeholder 5">
            <a:extLst>
              <a:ext uri="{FF2B5EF4-FFF2-40B4-BE49-F238E27FC236}">
                <a16:creationId xmlns:a16="http://schemas.microsoft.com/office/drawing/2014/main" id="{0D1FFB6C-34A7-FD86-B776-7A3B4119D840}"/>
              </a:ext>
            </a:extLst>
          </p:cNvPr>
          <p:cNvSpPr>
            <a:spLocks noGrp="1"/>
          </p:cNvSpPr>
          <p:nvPr>
            <p:ph type="body" sz="quarter" idx="28"/>
          </p:nvPr>
        </p:nvSpPr>
        <p:spPr>
          <a:xfrm>
            <a:off x="430812" y="2660003"/>
            <a:ext cx="6442065" cy="3733800"/>
          </a:xfrm>
        </p:spPr>
        <p:txBody>
          <a:bodyPr/>
          <a:lstStyle/>
          <a:p>
            <a:pPr marL="342900" indent="-342900">
              <a:buFont typeface="Arial" panose="020B0604020202020204" pitchFamily="34" charset="0"/>
              <a:buChar char="•"/>
            </a:pPr>
            <a:r>
              <a:rPr lang="en-US" b="0" i="0" dirty="0">
                <a:solidFill>
                  <a:srgbClr val="004274"/>
                </a:solidFill>
                <a:effectLst/>
                <a:latin typeface="+mj-lt"/>
              </a:rPr>
              <a:t>In the aftermath of Hurricane Ida last August, 19 New Orleans residents died from excessive heat, lack of oxygen or carbon monoxide poisoning</a:t>
            </a:r>
          </a:p>
          <a:p>
            <a:pPr marL="342900" indent="-342900">
              <a:buFont typeface="Arial" panose="020B0604020202020204" pitchFamily="34" charset="0"/>
              <a:buChar char="•"/>
            </a:pPr>
            <a:r>
              <a:rPr lang="en-US" dirty="0">
                <a:solidFill>
                  <a:srgbClr val="004274"/>
                </a:solidFill>
                <a:latin typeface="+mj-lt"/>
              </a:rPr>
              <a:t>Community Light House Initiative-</a:t>
            </a:r>
            <a:r>
              <a:rPr lang="en-US" b="0" i="0" dirty="0">
                <a:solidFill>
                  <a:srgbClr val="004274"/>
                </a:solidFill>
                <a:effectLst/>
                <a:latin typeface="+mj-lt"/>
              </a:rPr>
              <a:t>creates a communitywide network of nonprofit "resilience hubs" each powered by commercial-scale solar systems with backup battery capacity.</a:t>
            </a:r>
            <a:endParaRPr lang="en-US" dirty="0">
              <a:solidFill>
                <a:srgbClr val="004274"/>
              </a:solidFill>
              <a:latin typeface="+mj-lt"/>
            </a:endParaRPr>
          </a:p>
        </p:txBody>
      </p:sp>
      <p:pic>
        <p:nvPicPr>
          <p:cNvPr id="8" name="Picture 7" descr="Engineering drawing&#10;&#10;Description automatically generated with medium confidence">
            <a:extLst>
              <a:ext uri="{FF2B5EF4-FFF2-40B4-BE49-F238E27FC236}">
                <a16:creationId xmlns:a16="http://schemas.microsoft.com/office/drawing/2014/main" id="{BCFC59BE-B4F5-5CE6-8F46-720CF528229B}"/>
              </a:ext>
            </a:extLst>
          </p:cNvPr>
          <p:cNvPicPr>
            <a:picLocks noChangeAspect="1"/>
          </p:cNvPicPr>
          <p:nvPr/>
        </p:nvPicPr>
        <p:blipFill>
          <a:blip r:embed="rId3"/>
          <a:stretch>
            <a:fillRect/>
          </a:stretch>
        </p:blipFill>
        <p:spPr>
          <a:xfrm>
            <a:off x="6872877" y="847449"/>
            <a:ext cx="5319123" cy="4461003"/>
          </a:xfrm>
          <a:prstGeom prst="rect">
            <a:avLst/>
          </a:prstGeom>
        </p:spPr>
      </p:pic>
      <p:pic>
        <p:nvPicPr>
          <p:cNvPr id="1026" name="Picture 2" descr="CCLOGO_WIDE_500">
            <a:extLst>
              <a:ext uri="{FF2B5EF4-FFF2-40B4-BE49-F238E27FC236}">
                <a16:creationId xmlns:a16="http://schemas.microsoft.com/office/drawing/2014/main" id="{497CD053-7388-880D-67AE-649D7236D0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706" y="4958053"/>
            <a:ext cx="5307172" cy="1231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85837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A952183-70F2-150C-5942-02C2A34486C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96E44A-C0D2-5F43-AB8A-9AD30F73A97E}"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33CE5F24-6971-CAF7-C1D2-73F7733681C6}"/>
              </a:ext>
            </a:extLst>
          </p:cNvPr>
          <p:cNvPicPr>
            <a:picLocks noChangeAspect="1"/>
          </p:cNvPicPr>
          <p:nvPr/>
        </p:nvPicPr>
        <p:blipFill>
          <a:blip r:embed="rId2"/>
          <a:stretch>
            <a:fillRect/>
          </a:stretch>
        </p:blipFill>
        <p:spPr>
          <a:xfrm>
            <a:off x="76199" y="-19878"/>
            <a:ext cx="5832601" cy="2229678"/>
          </a:xfrm>
          <a:prstGeom prst="rect">
            <a:avLst/>
          </a:prstGeom>
        </p:spPr>
      </p:pic>
      <p:pic>
        <p:nvPicPr>
          <p:cNvPr id="7" name="Picture 6">
            <a:extLst>
              <a:ext uri="{FF2B5EF4-FFF2-40B4-BE49-F238E27FC236}">
                <a16:creationId xmlns:a16="http://schemas.microsoft.com/office/drawing/2014/main" id="{FA89DE82-D5A9-C14A-2577-0D9C58934DC3}"/>
              </a:ext>
            </a:extLst>
          </p:cNvPr>
          <p:cNvPicPr>
            <a:picLocks noChangeAspect="1"/>
          </p:cNvPicPr>
          <p:nvPr/>
        </p:nvPicPr>
        <p:blipFill>
          <a:blip r:embed="rId3"/>
          <a:stretch>
            <a:fillRect/>
          </a:stretch>
        </p:blipFill>
        <p:spPr>
          <a:xfrm>
            <a:off x="5908800" y="104361"/>
            <a:ext cx="6056888" cy="1932573"/>
          </a:xfrm>
          <a:prstGeom prst="rect">
            <a:avLst/>
          </a:prstGeom>
        </p:spPr>
      </p:pic>
      <p:sp>
        <p:nvSpPr>
          <p:cNvPr id="9" name="TextBox 8">
            <a:extLst>
              <a:ext uri="{FF2B5EF4-FFF2-40B4-BE49-F238E27FC236}">
                <a16:creationId xmlns:a16="http://schemas.microsoft.com/office/drawing/2014/main" id="{FEC3CC9D-B9C1-89A6-4CFE-C51EBBAEED3F}"/>
              </a:ext>
            </a:extLst>
          </p:cNvPr>
          <p:cNvSpPr txBox="1"/>
          <p:nvPr/>
        </p:nvSpPr>
        <p:spPr>
          <a:xfrm>
            <a:off x="420756" y="4334560"/>
            <a:ext cx="7885044" cy="16312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a:ea typeface="+mn-ea"/>
                <a:cs typeface="+mn-cs"/>
              </a:rPr>
              <a:t>Building Patient-Centered Climate Resilient Clinics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Resources to Build Climate Resilience in Frontline Clinics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Interventions to Protect High Risk Patients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Alert System for Climate-Driven Health Threats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Educational Opportunities for Clinics and Health Care Providers</a:t>
            </a:r>
          </a:p>
        </p:txBody>
      </p:sp>
      <p:sp>
        <p:nvSpPr>
          <p:cNvPr id="11" name="TextBox 10">
            <a:extLst>
              <a:ext uri="{FF2B5EF4-FFF2-40B4-BE49-F238E27FC236}">
                <a16:creationId xmlns:a16="http://schemas.microsoft.com/office/drawing/2014/main" id="{BF3765AC-9B9B-638E-074C-1813ED9847CB}"/>
              </a:ext>
            </a:extLst>
          </p:cNvPr>
          <p:cNvSpPr txBox="1"/>
          <p:nvPr/>
        </p:nvSpPr>
        <p:spPr>
          <a:xfrm>
            <a:off x="420756" y="2216251"/>
            <a:ext cx="8418444"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a:ea typeface="+mn-ea"/>
                <a:cs typeface="+mn-cs"/>
              </a:rPr>
              <a:t>Harvard Chan C-CHANGE runs Climate MD, a program focused 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Working with community health clinics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Demonstrating climate impacts to health care delivery in medical journals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Preparing medical leaders on climate and health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Changing the national media narrative on climate change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Communicating directly with patients</a:t>
            </a:r>
          </a:p>
        </p:txBody>
      </p:sp>
    </p:spTree>
    <p:extLst>
      <p:ext uri="{BB962C8B-B14F-4D97-AF65-F5344CB8AC3E}">
        <p14:creationId xmlns:p14="http://schemas.microsoft.com/office/powerpoint/2010/main" val="14447297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B22E65-A08B-4CAF-5ABF-23775CED3ED9}"/>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t>www.nachc.org</a:t>
            </a:r>
            <a:endParaRPr kumimoji="0" lang="en-US" sz="12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3" name="Slide Number Placeholder 2">
            <a:extLst>
              <a:ext uri="{FF2B5EF4-FFF2-40B4-BE49-F238E27FC236}">
                <a16:creationId xmlns:a16="http://schemas.microsoft.com/office/drawing/2014/main" id="{F20BD5C6-3008-D1FB-F97D-A7374EE7383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7CA3"/>
                </a:solidFill>
                <a:effectLst/>
                <a:uLnTx/>
                <a:uFillTx/>
                <a:latin typeface="Calibri" panose="020F0502020204030204"/>
                <a:ea typeface="+mn-ea"/>
                <a:cs typeface="+mn-cs"/>
              </a:rPr>
              <a:t>|</a:t>
            </a:r>
            <a:r>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t> </a:t>
            </a:r>
            <a:fld id="{E1AB07C4-F4AD-C942-BAEA-67B4CA5A8891}" type="slidenum">
              <a:rPr kumimoji="0" lang="en-US" sz="1200" b="0" i="0" u="none" strike="noStrike" kern="1200" cap="none" spc="0" normalizeH="0" baseline="0" noProof="0" smtClean="0">
                <a:ln>
                  <a:noFill/>
                </a:ln>
                <a:solidFill>
                  <a:srgbClr val="003C6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srgbClr val="003C69"/>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2453D0E9-4B48-6F57-B95E-1966723302FA}"/>
              </a:ext>
            </a:extLst>
          </p:cNvPr>
          <p:cNvPicPr>
            <a:picLocks noChangeAspect="1"/>
          </p:cNvPicPr>
          <p:nvPr/>
        </p:nvPicPr>
        <p:blipFill>
          <a:blip r:embed="rId2"/>
          <a:stretch>
            <a:fillRect/>
          </a:stretch>
        </p:blipFill>
        <p:spPr>
          <a:xfrm>
            <a:off x="0" y="321613"/>
            <a:ext cx="12192000" cy="6214774"/>
          </a:xfrm>
          <a:prstGeom prst="rect">
            <a:avLst/>
          </a:prstGeom>
        </p:spPr>
      </p:pic>
    </p:spTree>
    <p:extLst>
      <p:ext uri="{BB962C8B-B14F-4D97-AF65-F5344CB8AC3E}">
        <p14:creationId xmlns:p14="http://schemas.microsoft.com/office/powerpoint/2010/main" val="18776085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35A80DE-85D2-2B40-9777-3F9B6D7B5DF1}"/>
              </a:ext>
            </a:extLst>
          </p:cNvPr>
          <p:cNvSpPr>
            <a:spLocks noGrp="1"/>
          </p:cNvSpPr>
          <p:nvPr>
            <p:ph type="pic" sz="quarter" idx="24"/>
          </p:nvPr>
        </p:nvSpPr>
        <p:spPr/>
      </p:sp>
      <p:sp>
        <p:nvSpPr>
          <p:cNvPr id="12" name="Picture Placeholder 11">
            <a:extLst>
              <a:ext uri="{FF2B5EF4-FFF2-40B4-BE49-F238E27FC236}">
                <a16:creationId xmlns:a16="http://schemas.microsoft.com/office/drawing/2014/main" id="{B5E691CB-5265-1943-99A5-FAAB36A538FA}"/>
              </a:ext>
            </a:extLst>
          </p:cNvPr>
          <p:cNvSpPr>
            <a:spLocks noGrp="1"/>
          </p:cNvSpPr>
          <p:nvPr>
            <p:ph type="pic" sz="quarter" idx="25"/>
          </p:nvPr>
        </p:nvSpPr>
        <p:spPr/>
      </p:sp>
      <p:sp>
        <p:nvSpPr>
          <p:cNvPr id="13" name="Picture Placeholder 12">
            <a:extLst>
              <a:ext uri="{FF2B5EF4-FFF2-40B4-BE49-F238E27FC236}">
                <a16:creationId xmlns:a16="http://schemas.microsoft.com/office/drawing/2014/main" id="{7DFA9257-D0F1-7442-945F-1019D4D240B5}"/>
              </a:ext>
            </a:extLst>
          </p:cNvPr>
          <p:cNvSpPr>
            <a:spLocks noGrp="1"/>
          </p:cNvSpPr>
          <p:nvPr>
            <p:ph type="pic" sz="quarter" idx="26"/>
          </p:nvPr>
        </p:nvSpPr>
        <p:spPr/>
      </p:sp>
    </p:spTree>
    <p:extLst>
      <p:ext uri="{BB962C8B-B14F-4D97-AF65-F5344CB8AC3E}">
        <p14:creationId xmlns:p14="http://schemas.microsoft.com/office/powerpoint/2010/main" val="21151093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B22E65-A08B-4CAF-5ABF-23775CED3ED9}"/>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t>www.nachc.org</a:t>
            </a:r>
            <a:endParaRPr kumimoji="0" lang="en-US" sz="12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3" name="Slide Number Placeholder 2">
            <a:extLst>
              <a:ext uri="{FF2B5EF4-FFF2-40B4-BE49-F238E27FC236}">
                <a16:creationId xmlns:a16="http://schemas.microsoft.com/office/drawing/2014/main" id="{F20BD5C6-3008-D1FB-F97D-A7374EE7383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7CA3"/>
                </a:solidFill>
                <a:effectLst/>
                <a:uLnTx/>
                <a:uFillTx/>
                <a:latin typeface="Calibri" panose="020F0502020204030204"/>
                <a:ea typeface="+mn-ea"/>
                <a:cs typeface="+mn-cs"/>
              </a:rPr>
              <a:t>|</a:t>
            </a:r>
            <a:r>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t> </a:t>
            </a:r>
            <a:fld id="{E1AB07C4-F4AD-C942-BAEA-67B4CA5A8891}" type="slidenum">
              <a:rPr kumimoji="0" lang="en-US" sz="1200" b="0" i="0" u="none" strike="noStrike" kern="1200" cap="none" spc="0" normalizeH="0" baseline="0" noProof="0" smtClean="0">
                <a:ln>
                  <a:noFill/>
                </a:ln>
                <a:solidFill>
                  <a:srgbClr val="003C6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srgbClr val="003C69"/>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D52D18C-1AB0-072D-5634-450B9C1D839F}"/>
              </a:ext>
            </a:extLst>
          </p:cNvPr>
          <p:cNvPicPr>
            <a:picLocks noChangeAspect="1"/>
          </p:cNvPicPr>
          <p:nvPr/>
        </p:nvPicPr>
        <p:blipFill>
          <a:blip r:embed="rId2"/>
          <a:stretch>
            <a:fillRect/>
          </a:stretch>
        </p:blipFill>
        <p:spPr>
          <a:xfrm>
            <a:off x="0" y="99673"/>
            <a:ext cx="12192000" cy="6658653"/>
          </a:xfrm>
          <a:prstGeom prst="rect">
            <a:avLst/>
          </a:prstGeom>
        </p:spPr>
      </p:pic>
    </p:spTree>
    <p:extLst>
      <p:ext uri="{BB962C8B-B14F-4D97-AF65-F5344CB8AC3E}">
        <p14:creationId xmlns:p14="http://schemas.microsoft.com/office/powerpoint/2010/main" val="15237676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B22E65-A08B-4CAF-5ABF-23775CED3ED9}"/>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t>www.nachc.org</a:t>
            </a:r>
            <a:endParaRPr kumimoji="0" lang="en-US" sz="12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3" name="Slide Number Placeholder 2">
            <a:extLst>
              <a:ext uri="{FF2B5EF4-FFF2-40B4-BE49-F238E27FC236}">
                <a16:creationId xmlns:a16="http://schemas.microsoft.com/office/drawing/2014/main" id="{F20BD5C6-3008-D1FB-F97D-A7374EE7383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7CA3"/>
                </a:solidFill>
                <a:effectLst/>
                <a:uLnTx/>
                <a:uFillTx/>
                <a:latin typeface="Calibri" panose="020F0502020204030204"/>
                <a:ea typeface="+mn-ea"/>
                <a:cs typeface="+mn-cs"/>
              </a:rPr>
              <a:t>|</a:t>
            </a:r>
            <a:r>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t> </a:t>
            </a:r>
            <a:fld id="{E1AB07C4-F4AD-C942-BAEA-67B4CA5A8891}" type="slidenum">
              <a:rPr kumimoji="0" lang="en-US" sz="1200" b="0" i="0" u="none" strike="noStrike" kern="1200" cap="none" spc="0" normalizeH="0" baseline="0" noProof="0" smtClean="0">
                <a:ln>
                  <a:noFill/>
                </a:ln>
                <a:solidFill>
                  <a:srgbClr val="003C6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srgbClr val="003C69"/>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0E132D29-80E7-4222-39D2-88651B0EAD07}"/>
              </a:ext>
            </a:extLst>
          </p:cNvPr>
          <p:cNvPicPr>
            <a:picLocks noChangeAspect="1"/>
          </p:cNvPicPr>
          <p:nvPr/>
        </p:nvPicPr>
        <p:blipFill>
          <a:blip r:embed="rId2"/>
          <a:stretch>
            <a:fillRect/>
          </a:stretch>
        </p:blipFill>
        <p:spPr>
          <a:xfrm>
            <a:off x="0" y="412872"/>
            <a:ext cx="12115800" cy="5994553"/>
          </a:xfrm>
          <a:prstGeom prst="rect">
            <a:avLst/>
          </a:prstGeom>
        </p:spPr>
      </p:pic>
    </p:spTree>
    <p:extLst>
      <p:ext uri="{BB962C8B-B14F-4D97-AF65-F5344CB8AC3E}">
        <p14:creationId xmlns:p14="http://schemas.microsoft.com/office/powerpoint/2010/main" val="25055757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B22E65-A08B-4CAF-5ABF-23775CED3ED9}"/>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t>www.nachc.org</a:t>
            </a:r>
            <a:endParaRPr kumimoji="0" lang="en-US" sz="12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3" name="Slide Number Placeholder 2">
            <a:extLst>
              <a:ext uri="{FF2B5EF4-FFF2-40B4-BE49-F238E27FC236}">
                <a16:creationId xmlns:a16="http://schemas.microsoft.com/office/drawing/2014/main" id="{F20BD5C6-3008-D1FB-F97D-A7374EE7383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7CA3"/>
                </a:solidFill>
                <a:effectLst/>
                <a:uLnTx/>
                <a:uFillTx/>
                <a:latin typeface="Calibri" panose="020F0502020204030204"/>
                <a:ea typeface="+mn-ea"/>
                <a:cs typeface="+mn-cs"/>
              </a:rPr>
              <a:t>|</a:t>
            </a:r>
            <a:r>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t> </a:t>
            </a:r>
            <a:fld id="{E1AB07C4-F4AD-C942-BAEA-67B4CA5A8891}" type="slidenum">
              <a:rPr kumimoji="0" lang="en-US" sz="1200" b="0" i="0" u="none" strike="noStrike" kern="1200" cap="none" spc="0" normalizeH="0" baseline="0" noProof="0" smtClean="0">
                <a:ln>
                  <a:noFill/>
                </a:ln>
                <a:solidFill>
                  <a:srgbClr val="003C6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srgbClr val="003C69"/>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6C8EE63D-C35C-FDC2-65E8-FDCD7EE5E7F9}"/>
              </a:ext>
            </a:extLst>
          </p:cNvPr>
          <p:cNvPicPr>
            <a:picLocks noChangeAspect="1"/>
          </p:cNvPicPr>
          <p:nvPr/>
        </p:nvPicPr>
        <p:blipFill>
          <a:blip r:embed="rId2"/>
          <a:stretch>
            <a:fillRect/>
          </a:stretch>
        </p:blipFill>
        <p:spPr>
          <a:xfrm>
            <a:off x="0" y="562845"/>
            <a:ext cx="12192000" cy="5732309"/>
          </a:xfrm>
          <a:prstGeom prst="rect">
            <a:avLst/>
          </a:prstGeom>
        </p:spPr>
      </p:pic>
    </p:spTree>
    <p:extLst>
      <p:ext uri="{BB962C8B-B14F-4D97-AF65-F5344CB8AC3E}">
        <p14:creationId xmlns:p14="http://schemas.microsoft.com/office/powerpoint/2010/main" val="40054913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B22E65-A08B-4CAF-5ABF-23775CED3ED9}"/>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t>www.nachc.org</a:t>
            </a:r>
            <a:endParaRPr kumimoji="0" lang="en-US" sz="12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3" name="Slide Number Placeholder 2">
            <a:extLst>
              <a:ext uri="{FF2B5EF4-FFF2-40B4-BE49-F238E27FC236}">
                <a16:creationId xmlns:a16="http://schemas.microsoft.com/office/drawing/2014/main" id="{F20BD5C6-3008-D1FB-F97D-A7374EE7383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7CA3"/>
                </a:solidFill>
                <a:effectLst/>
                <a:uLnTx/>
                <a:uFillTx/>
                <a:latin typeface="Calibri" panose="020F0502020204030204"/>
                <a:ea typeface="+mn-ea"/>
                <a:cs typeface="+mn-cs"/>
              </a:rPr>
              <a:t>|</a:t>
            </a:r>
            <a:r>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t> </a:t>
            </a:r>
            <a:fld id="{E1AB07C4-F4AD-C942-BAEA-67B4CA5A8891}" type="slidenum">
              <a:rPr kumimoji="0" lang="en-US" sz="1200" b="0" i="0" u="none" strike="noStrike" kern="1200" cap="none" spc="0" normalizeH="0" baseline="0" noProof="0" smtClean="0">
                <a:ln>
                  <a:noFill/>
                </a:ln>
                <a:solidFill>
                  <a:srgbClr val="003C6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srgbClr val="003C69"/>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46A6F1F8-E048-2343-0C27-19A1260E5A1D}"/>
              </a:ext>
            </a:extLst>
          </p:cNvPr>
          <p:cNvPicPr>
            <a:picLocks noChangeAspect="1"/>
          </p:cNvPicPr>
          <p:nvPr/>
        </p:nvPicPr>
        <p:blipFill>
          <a:blip r:embed="rId2"/>
          <a:stretch>
            <a:fillRect/>
          </a:stretch>
        </p:blipFill>
        <p:spPr>
          <a:xfrm>
            <a:off x="0" y="773646"/>
            <a:ext cx="12192000" cy="5310707"/>
          </a:xfrm>
          <a:prstGeom prst="rect">
            <a:avLst/>
          </a:prstGeom>
        </p:spPr>
      </p:pic>
    </p:spTree>
    <p:extLst>
      <p:ext uri="{BB962C8B-B14F-4D97-AF65-F5344CB8AC3E}">
        <p14:creationId xmlns:p14="http://schemas.microsoft.com/office/powerpoint/2010/main" val="13722370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6C86EA0-33AD-6206-A8E9-09544384FD4A}"/>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t>www.nachc.org</a:t>
            </a:r>
            <a:endParaRPr kumimoji="0" lang="en-US" sz="12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3" name="Slide Number Placeholder 2">
            <a:extLst>
              <a:ext uri="{FF2B5EF4-FFF2-40B4-BE49-F238E27FC236}">
                <a16:creationId xmlns:a16="http://schemas.microsoft.com/office/drawing/2014/main" id="{69F1DBB5-E125-BCC4-E484-6E05911D16C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7CA3"/>
                </a:solidFill>
                <a:effectLst/>
                <a:uLnTx/>
                <a:uFillTx/>
                <a:latin typeface="Calibri" panose="020F0502020204030204"/>
                <a:ea typeface="+mn-ea"/>
                <a:cs typeface="+mn-cs"/>
              </a:rPr>
              <a:t>|</a:t>
            </a:r>
            <a:r>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t> </a:t>
            </a:r>
            <a:fld id="{E1AB07C4-F4AD-C942-BAEA-67B4CA5A8891}" type="slidenum">
              <a:rPr kumimoji="0" lang="en-US" sz="1200" b="0" i="0" u="none" strike="noStrike" kern="1200" cap="none" spc="0" normalizeH="0" baseline="0" noProof="0" smtClean="0">
                <a:ln>
                  <a:noFill/>
                </a:ln>
                <a:solidFill>
                  <a:srgbClr val="003C6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srgbClr val="003C69"/>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DD3704D6-3048-0E62-BBFD-22D38FB2C03D}"/>
              </a:ext>
            </a:extLst>
          </p:cNvPr>
          <p:cNvSpPr>
            <a:spLocks noGrp="1"/>
          </p:cNvSpPr>
          <p:nvPr>
            <p:ph type="title"/>
          </p:nvPr>
        </p:nvSpPr>
        <p:spPr>
          <a:xfrm>
            <a:off x="5108028" y="190397"/>
            <a:ext cx="7207335" cy="658282"/>
          </a:xfrm>
        </p:spPr>
        <p:txBody>
          <a:bodyPr/>
          <a:lstStyle/>
          <a:p>
            <a:r>
              <a:rPr lang="en-US" dirty="0"/>
              <a:t>Underway:</a:t>
            </a:r>
            <a:br>
              <a:rPr lang="en-US" dirty="0"/>
            </a:br>
            <a:r>
              <a:rPr lang="en-US" dirty="0"/>
              <a:t>NTTAP Funded Learning Collaborative</a:t>
            </a:r>
          </a:p>
        </p:txBody>
      </p:sp>
      <p:pic>
        <p:nvPicPr>
          <p:cNvPr id="8" name="Picture 7">
            <a:extLst>
              <a:ext uri="{FF2B5EF4-FFF2-40B4-BE49-F238E27FC236}">
                <a16:creationId xmlns:a16="http://schemas.microsoft.com/office/drawing/2014/main" id="{B34C0118-1C34-51F9-8F34-61C5C9F6A9FC}"/>
              </a:ext>
            </a:extLst>
          </p:cNvPr>
          <p:cNvPicPr>
            <a:picLocks noChangeAspect="1"/>
          </p:cNvPicPr>
          <p:nvPr/>
        </p:nvPicPr>
        <p:blipFill>
          <a:blip r:embed="rId3"/>
          <a:stretch>
            <a:fillRect/>
          </a:stretch>
        </p:blipFill>
        <p:spPr>
          <a:xfrm>
            <a:off x="0" y="177150"/>
            <a:ext cx="5105400" cy="6617787"/>
          </a:xfrm>
          <a:prstGeom prst="rect">
            <a:avLst/>
          </a:prstGeom>
        </p:spPr>
      </p:pic>
      <p:sp>
        <p:nvSpPr>
          <p:cNvPr id="10" name="TextBox 9">
            <a:extLst>
              <a:ext uri="{FF2B5EF4-FFF2-40B4-BE49-F238E27FC236}">
                <a16:creationId xmlns:a16="http://schemas.microsoft.com/office/drawing/2014/main" id="{A0FC17D0-3192-F7ED-640C-EBD501FA37A9}"/>
              </a:ext>
            </a:extLst>
          </p:cNvPr>
          <p:cNvSpPr txBox="1"/>
          <p:nvPr/>
        </p:nvSpPr>
        <p:spPr>
          <a:xfrm>
            <a:off x="5638800" y="1961932"/>
            <a:ext cx="6672684" cy="2308324"/>
          </a:xfrm>
          <a:prstGeom prst="rect">
            <a:avLst/>
          </a:prstGeom>
          <a:noFill/>
        </p:spPr>
        <p:txBody>
          <a:bodyPr wrap="square">
            <a:spAutoFit/>
          </a:bodyPr>
          <a:lstStyle/>
          <a:p>
            <a:pPr marL="0" marR="0" lvl="0" indent="0" algn="l" defTabSz="914400" rtl="0" eaLnBrk="1" fontAlgn="ctr" latinLnBrk="0" hangingPunct="1">
              <a:lnSpc>
                <a:spcPct val="100000"/>
              </a:lnSpc>
              <a:spcBef>
                <a:spcPts val="0"/>
              </a:spcBef>
              <a:spcAft>
                <a:spcPts val="0"/>
              </a:spcAft>
              <a:buClrTx/>
              <a:buSzTx/>
              <a:buFontTx/>
              <a:buNone/>
              <a:tabLst>
                <a:tab pos="457200" algn="l"/>
              </a:tabLst>
              <a:defRPr/>
            </a:pP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Registrant Information:</a:t>
            </a:r>
          </a:p>
          <a:p>
            <a:pPr marL="342900" marR="0" lvl="0" indent="-342900" algn="l" defTabSz="914400" rtl="0" eaLnBrk="1" fontAlgn="ctr" latinLnBrk="0" hangingPunct="1">
              <a:lnSpc>
                <a:spcPct val="100000"/>
              </a:lnSpc>
              <a:spcBef>
                <a:spcPts val="0"/>
              </a:spcBef>
              <a:spcAft>
                <a:spcPts val="0"/>
              </a:spcAft>
              <a:buClrTx/>
              <a:buSzTx/>
              <a:buFont typeface="Arial" panose="020B0604020202020204" pitchFamily="34" charset="0"/>
              <a:buChar char="•"/>
              <a:tabLst>
                <a:tab pos="457200" algn="l"/>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77 individual participants </a:t>
            </a:r>
          </a:p>
          <a:p>
            <a:pPr marL="342900" marR="0" lvl="0" indent="-342900" algn="l" defTabSz="914400" rtl="0" eaLnBrk="1" fontAlgn="ctr" latinLnBrk="0" hangingPunct="1">
              <a:lnSpc>
                <a:spcPct val="100000"/>
              </a:lnSpc>
              <a:spcBef>
                <a:spcPts val="0"/>
              </a:spcBef>
              <a:spcAft>
                <a:spcPts val="0"/>
              </a:spcAft>
              <a:buClrTx/>
              <a:buSzTx/>
              <a:buFont typeface="Arial" panose="020B0604020202020204" pitchFamily="34" charset="0"/>
              <a:buChar char="•"/>
              <a:tabLst>
                <a:tab pos="457200" algn="l"/>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41 different organizations</a:t>
            </a:r>
          </a:p>
          <a:p>
            <a:pPr marL="742950" marR="0" lvl="1" indent="-285750" algn="l" defTabSz="914400" rtl="0" eaLnBrk="1" fontAlgn="ctr" latinLnBrk="0" hangingPunct="1">
              <a:lnSpc>
                <a:spcPct val="100000"/>
              </a:lnSpc>
              <a:spcBef>
                <a:spcPts val="0"/>
              </a:spcBef>
              <a:spcAft>
                <a:spcPts val="0"/>
              </a:spcAft>
              <a:buClrTx/>
              <a:buSzPts val="1000"/>
              <a:buFont typeface="Courier New" panose="02070309020205020404" pitchFamily="49" charset="0"/>
              <a:buChar char="o"/>
              <a:tabLst>
                <a:tab pos="914400" algn="l"/>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27 health centers</a:t>
            </a:r>
          </a:p>
          <a:p>
            <a:pPr marL="742950" marR="0" lvl="1" indent="-285750" algn="l" defTabSz="914400" rtl="0" eaLnBrk="1" fontAlgn="ctr" latinLnBrk="0" hangingPunct="1">
              <a:lnSpc>
                <a:spcPct val="100000"/>
              </a:lnSpc>
              <a:spcBef>
                <a:spcPts val="0"/>
              </a:spcBef>
              <a:spcAft>
                <a:spcPts val="0"/>
              </a:spcAft>
              <a:buClrTx/>
              <a:buSzPts val="1000"/>
              <a:buFont typeface="Courier New" panose="02070309020205020404" pitchFamily="49" charset="0"/>
              <a:buChar char="o"/>
              <a:tabLst>
                <a:tab pos="914400" algn="l"/>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11 PCAs </a:t>
            </a:r>
          </a:p>
          <a:p>
            <a:pPr marL="742950" marR="0" lvl="1" indent="-285750" algn="l" defTabSz="914400" rtl="0" eaLnBrk="1" fontAlgn="ctr" latinLnBrk="0" hangingPunct="1">
              <a:lnSpc>
                <a:spcPct val="100000"/>
              </a:lnSpc>
              <a:spcBef>
                <a:spcPts val="0"/>
              </a:spcBef>
              <a:spcAft>
                <a:spcPts val="0"/>
              </a:spcAft>
              <a:buClrTx/>
              <a:buSzPts val="1000"/>
              <a:buFont typeface="Courier New" panose="02070309020205020404" pitchFamily="49" charset="0"/>
              <a:buChar char="o"/>
              <a:tabLst>
                <a:tab pos="914400" algn="l"/>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3 other organizations</a:t>
            </a:r>
          </a:p>
        </p:txBody>
      </p:sp>
    </p:spTree>
    <p:extLst>
      <p:ext uri="{BB962C8B-B14F-4D97-AF65-F5344CB8AC3E}">
        <p14:creationId xmlns:p14="http://schemas.microsoft.com/office/powerpoint/2010/main" val="26018690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04F4E82-CE0C-64AC-92FD-EF9793E8DA5B}"/>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t>www.nachc.org</a:t>
            </a:r>
            <a:endParaRPr kumimoji="0" lang="en-US" sz="12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3" name="Slide Number Placeholder 2">
            <a:extLst>
              <a:ext uri="{FF2B5EF4-FFF2-40B4-BE49-F238E27FC236}">
                <a16:creationId xmlns:a16="http://schemas.microsoft.com/office/drawing/2014/main" id="{FBADA5A2-4FEC-597F-4BEA-5ED1A3F2CC3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7CA3"/>
                </a:solidFill>
                <a:effectLst/>
                <a:uLnTx/>
                <a:uFillTx/>
                <a:latin typeface="Calibri" panose="020F0502020204030204"/>
                <a:ea typeface="+mn-ea"/>
                <a:cs typeface="+mn-cs"/>
              </a:rPr>
              <a:t>|</a:t>
            </a:r>
            <a:r>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t> </a:t>
            </a:r>
            <a:fld id="{E1AB07C4-F4AD-C942-BAEA-67B4CA5A8891}" type="slidenum">
              <a:rPr kumimoji="0" lang="en-US" sz="1200" b="0" i="0" u="none" strike="noStrike" kern="1200" cap="none" spc="0" normalizeH="0" baseline="0" noProof="0" smtClean="0">
                <a:ln>
                  <a:noFill/>
                </a:ln>
                <a:solidFill>
                  <a:srgbClr val="003C6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srgbClr val="003C69"/>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36434CE4-A090-F216-07D4-37977F51CD39}"/>
              </a:ext>
            </a:extLst>
          </p:cNvPr>
          <p:cNvSpPr>
            <a:spLocks noGrp="1"/>
          </p:cNvSpPr>
          <p:nvPr>
            <p:ph type="title"/>
          </p:nvPr>
        </p:nvSpPr>
        <p:spPr>
          <a:xfrm>
            <a:off x="530235" y="609600"/>
            <a:ext cx="5032365" cy="658282"/>
          </a:xfrm>
        </p:spPr>
        <p:txBody>
          <a:bodyPr/>
          <a:lstStyle/>
          <a:p>
            <a:r>
              <a:rPr lang="en-US" dirty="0"/>
              <a:t>CDC’s Building Resilience Against Climate Effects (BRACE) Framework</a:t>
            </a:r>
          </a:p>
        </p:txBody>
      </p:sp>
      <p:pic>
        <p:nvPicPr>
          <p:cNvPr id="5" name="Picture 4">
            <a:extLst>
              <a:ext uri="{FF2B5EF4-FFF2-40B4-BE49-F238E27FC236}">
                <a16:creationId xmlns:a16="http://schemas.microsoft.com/office/drawing/2014/main" id="{6E38B8C4-3BEB-2154-CBCA-A2F1DF47D2CA}"/>
              </a:ext>
            </a:extLst>
          </p:cNvPr>
          <p:cNvPicPr>
            <a:picLocks noChangeAspect="1"/>
          </p:cNvPicPr>
          <p:nvPr/>
        </p:nvPicPr>
        <p:blipFill>
          <a:blip r:embed="rId2"/>
          <a:stretch>
            <a:fillRect/>
          </a:stretch>
        </p:blipFill>
        <p:spPr>
          <a:xfrm>
            <a:off x="6019800" y="176134"/>
            <a:ext cx="5953125" cy="6034357"/>
          </a:xfrm>
          <a:prstGeom prst="rect">
            <a:avLst/>
          </a:prstGeom>
        </p:spPr>
      </p:pic>
      <p:sp>
        <p:nvSpPr>
          <p:cNvPr id="6" name="TextBox 5">
            <a:extLst>
              <a:ext uri="{FF2B5EF4-FFF2-40B4-BE49-F238E27FC236}">
                <a16:creationId xmlns:a16="http://schemas.microsoft.com/office/drawing/2014/main" id="{158D611C-5BB9-7611-502A-0DE8547911F8}"/>
              </a:ext>
            </a:extLst>
          </p:cNvPr>
          <p:cNvSpPr txBox="1"/>
          <p:nvPr/>
        </p:nvSpPr>
        <p:spPr>
          <a:xfrm>
            <a:off x="526771" y="2819400"/>
            <a:ext cx="4876800"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Open Sans" panose="020B0606030504020204" pitchFamily="34" charset="0"/>
                <a:ea typeface="+mn-ea"/>
                <a:cs typeface="+mn-cs"/>
              </a:rPr>
              <a:t>The Building Resilience Against Climate Effects (BRACE) framework is a five-step process that allows health officials to develop strategies and programs to help communities prepare for the health effects of climate change. </a:t>
            </a:r>
            <a:endParaRPr kumimoji="0" lang="en-US" sz="24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98595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B22E65-A08B-4CAF-5ABF-23775CED3ED9}"/>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t>www.nachc.org</a:t>
            </a:r>
            <a:endParaRPr kumimoji="0" lang="en-US" sz="12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3" name="Slide Number Placeholder 2">
            <a:extLst>
              <a:ext uri="{FF2B5EF4-FFF2-40B4-BE49-F238E27FC236}">
                <a16:creationId xmlns:a16="http://schemas.microsoft.com/office/drawing/2014/main" id="{F20BD5C6-3008-D1FB-F97D-A7374EE7383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7CA3"/>
                </a:solidFill>
                <a:effectLst/>
                <a:uLnTx/>
                <a:uFillTx/>
                <a:latin typeface="Calibri" panose="020F0502020204030204"/>
                <a:ea typeface="+mn-ea"/>
                <a:cs typeface="+mn-cs"/>
              </a:rPr>
              <a:t>|</a:t>
            </a:r>
            <a:r>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t> </a:t>
            </a:r>
            <a:fld id="{E1AB07C4-F4AD-C942-BAEA-67B4CA5A8891}" type="slidenum">
              <a:rPr kumimoji="0" lang="en-US" sz="1200" b="0" i="0" u="none" strike="noStrike" kern="1200" cap="none" spc="0" normalizeH="0" baseline="0" noProof="0" smtClean="0">
                <a:ln>
                  <a:noFill/>
                </a:ln>
                <a:solidFill>
                  <a:srgbClr val="003C6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srgbClr val="003C69"/>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2CF0F211-035B-7952-43AF-53E7E9A82E1B}"/>
              </a:ext>
            </a:extLst>
          </p:cNvPr>
          <p:cNvPicPr>
            <a:picLocks noChangeAspect="1"/>
          </p:cNvPicPr>
          <p:nvPr/>
        </p:nvPicPr>
        <p:blipFill>
          <a:blip r:embed="rId2"/>
          <a:stretch>
            <a:fillRect/>
          </a:stretch>
        </p:blipFill>
        <p:spPr>
          <a:xfrm>
            <a:off x="2735806" y="152400"/>
            <a:ext cx="6720388" cy="6096000"/>
          </a:xfrm>
          <a:prstGeom prst="rect">
            <a:avLst/>
          </a:prstGeom>
        </p:spPr>
      </p:pic>
    </p:spTree>
    <p:extLst>
      <p:ext uri="{BB962C8B-B14F-4D97-AF65-F5344CB8AC3E}">
        <p14:creationId xmlns:p14="http://schemas.microsoft.com/office/powerpoint/2010/main" val="42847497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26E36D2-A8F0-A95A-8E7F-86F37536743B}"/>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t>www.nachc.org</a:t>
            </a:r>
            <a:endParaRPr kumimoji="0" lang="en-US" sz="12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3" name="Slide Number Placeholder 2">
            <a:extLst>
              <a:ext uri="{FF2B5EF4-FFF2-40B4-BE49-F238E27FC236}">
                <a16:creationId xmlns:a16="http://schemas.microsoft.com/office/drawing/2014/main" id="{947947FA-D4B5-74EA-0D0C-790DB689294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7CA3"/>
                </a:solidFill>
                <a:effectLst/>
                <a:uLnTx/>
                <a:uFillTx/>
                <a:latin typeface="Calibri" panose="020F0502020204030204"/>
                <a:ea typeface="+mn-ea"/>
                <a:cs typeface="+mn-cs"/>
              </a:rPr>
              <a:t>|</a:t>
            </a:r>
            <a:r>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t> </a:t>
            </a:r>
            <a:fld id="{E1AB07C4-F4AD-C942-BAEA-67B4CA5A8891}" type="slidenum">
              <a:rPr kumimoji="0" lang="en-US" sz="1200" b="0" i="0" u="none" strike="noStrike" kern="1200" cap="none" spc="0" normalizeH="0" baseline="0" noProof="0" smtClean="0">
                <a:ln>
                  <a:noFill/>
                </a:ln>
                <a:solidFill>
                  <a:srgbClr val="003C6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srgbClr val="003C69"/>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110A331D-0F7C-ACD3-B6DE-D5F1FFA817EB}"/>
              </a:ext>
            </a:extLst>
          </p:cNvPr>
          <p:cNvPicPr>
            <a:picLocks noChangeAspect="1"/>
          </p:cNvPicPr>
          <p:nvPr/>
        </p:nvPicPr>
        <p:blipFill>
          <a:blip r:embed="rId2"/>
          <a:stretch>
            <a:fillRect/>
          </a:stretch>
        </p:blipFill>
        <p:spPr>
          <a:xfrm>
            <a:off x="1190633" y="1001256"/>
            <a:ext cx="3918673" cy="5105400"/>
          </a:xfrm>
          <a:prstGeom prst="rect">
            <a:avLst/>
          </a:prstGeom>
          <a:scene3d>
            <a:camera prst="orthographicFront"/>
            <a:lightRig rig="threePt" dir="t"/>
          </a:scene3d>
          <a:sp3d>
            <a:bevelT w="38100" h="88900"/>
          </a:sp3d>
        </p:spPr>
      </p:pic>
      <p:sp>
        <p:nvSpPr>
          <p:cNvPr id="7" name="TextBox 6">
            <a:extLst>
              <a:ext uri="{FF2B5EF4-FFF2-40B4-BE49-F238E27FC236}">
                <a16:creationId xmlns:a16="http://schemas.microsoft.com/office/drawing/2014/main" id="{A6AE0C9F-D84F-D8EA-AC5F-E9760A0CEB18}"/>
              </a:ext>
            </a:extLst>
          </p:cNvPr>
          <p:cNvSpPr txBox="1"/>
          <p:nvPr/>
        </p:nvSpPr>
        <p:spPr>
          <a:xfrm>
            <a:off x="5943600" y="936158"/>
            <a:ext cx="5715000" cy="535531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rPr>
              <a:t>Rationale and Purpose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Calls for health department engagement in climate change solutions and adaptation have increased. Yet these departments, especially at the local level, vary in their resources and expertise related to climate change. </a:t>
            </a:r>
            <a:r>
              <a:rPr kumimoji="0" lang="en-US" sz="1800" b="0" i="0" u="none" strike="noStrike" kern="1200" cap="none" spc="0" normalizeH="0" baseline="0" noProof="0" dirty="0">
                <a:ln>
                  <a:noFill/>
                </a:ln>
                <a:solidFill>
                  <a:srgbClr val="000000"/>
                </a:solidFill>
                <a:effectLst/>
                <a:highlight>
                  <a:srgbClr val="FFFF00"/>
                </a:highlight>
                <a:uLnTx/>
                <a:uFillTx/>
                <a:latin typeface="Calibri" panose="020F0502020204030204"/>
                <a:ea typeface="+mn-ea"/>
                <a:cs typeface="+mn-cs"/>
              </a:rPr>
              <a:t>To accelerate climate action in the communities they serve, health departments must collaborate with partners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highlight>
                  <a:srgbClr val="FFFF00"/>
                </a:highlight>
                <a:uLnTx/>
                <a:uFillTx/>
                <a:latin typeface="Calibri" panose="020F0502020204030204"/>
                <a:ea typeface="+mn-ea"/>
                <a:cs typeface="+mn-cs"/>
              </a:rPr>
              <a:t>in many sectors. This is especially true about partnering with organizations that represent communities disproportionately affected by climate impacts. </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The BRACE framework revision will thus be grounded in a process that equally reflects the perspectives of frontline organizations, technical experts in climate and health, and health departments that wish to address the climate and health crisis. To meet this need, the BRACE framework revision will be guided by an Expert Panel whose members have wide-ranging, in-depth expertise and commitment to innovation in equity, climate and health adaptation and mitigation, and implementation.</a:t>
            </a:r>
          </a:p>
        </p:txBody>
      </p:sp>
    </p:spTree>
    <p:extLst>
      <p:ext uri="{BB962C8B-B14F-4D97-AF65-F5344CB8AC3E}">
        <p14:creationId xmlns:p14="http://schemas.microsoft.com/office/powerpoint/2010/main" val="3955521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F4C69BC-1852-76B6-B01D-771E520A3F0C}"/>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t>www.nachc.org</a:t>
            </a:r>
            <a:endParaRPr kumimoji="0" lang="en-US" sz="12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3" name="Slide Number Placeholder 2">
            <a:extLst>
              <a:ext uri="{FF2B5EF4-FFF2-40B4-BE49-F238E27FC236}">
                <a16:creationId xmlns:a16="http://schemas.microsoft.com/office/drawing/2014/main" id="{263D86E4-0FF9-4AD2-C942-ABB6FBAC305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7CA3"/>
                </a:solidFill>
                <a:effectLst/>
                <a:uLnTx/>
                <a:uFillTx/>
                <a:latin typeface="Calibri" panose="020F0502020204030204"/>
                <a:ea typeface="+mn-ea"/>
                <a:cs typeface="+mn-cs"/>
              </a:rPr>
              <a:t>|</a:t>
            </a:r>
            <a:r>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t> </a:t>
            </a:r>
            <a:fld id="{E1AB07C4-F4AD-C942-BAEA-67B4CA5A8891}" type="slidenum">
              <a:rPr kumimoji="0" lang="en-US" sz="1200" b="0" i="0" u="none" strike="noStrike" kern="1200" cap="none" spc="0" normalizeH="0" baseline="0" noProof="0" smtClean="0">
                <a:ln>
                  <a:noFill/>
                </a:ln>
                <a:solidFill>
                  <a:srgbClr val="003C6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srgbClr val="003C69"/>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0F3F8BDE-43B2-A0FD-22FF-30EA9C1DA8AA}"/>
              </a:ext>
            </a:extLst>
          </p:cNvPr>
          <p:cNvPicPr>
            <a:picLocks noChangeAspect="1"/>
          </p:cNvPicPr>
          <p:nvPr/>
        </p:nvPicPr>
        <p:blipFill>
          <a:blip r:embed="rId2"/>
          <a:stretch>
            <a:fillRect/>
          </a:stretch>
        </p:blipFill>
        <p:spPr>
          <a:xfrm>
            <a:off x="144517" y="304800"/>
            <a:ext cx="3890596" cy="1905000"/>
          </a:xfrm>
          <a:prstGeom prst="rect">
            <a:avLst/>
          </a:prstGeom>
        </p:spPr>
      </p:pic>
      <p:sp>
        <p:nvSpPr>
          <p:cNvPr id="8" name="TextBox 7">
            <a:extLst>
              <a:ext uri="{FF2B5EF4-FFF2-40B4-BE49-F238E27FC236}">
                <a16:creationId xmlns:a16="http://schemas.microsoft.com/office/drawing/2014/main" id="{333882CF-9952-1AB3-BC94-B6168581AB39}"/>
              </a:ext>
            </a:extLst>
          </p:cNvPr>
          <p:cNvSpPr txBox="1"/>
          <p:nvPr/>
        </p:nvSpPr>
        <p:spPr>
          <a:xfrm>
            <a:off x="4402439" y="441288"/>
            <a:ext cx="7637161" cy="532453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a:ea typeface="+mn-ea"/>
                <a:cs typeface="+mn-cs"/>
              </a:rPr>
              <a:t>PCA Emergency Management Advisory Coalition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Convenes monthly virtual and annual in-person meetings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Provides field intelligence and communications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Partners at the local, state, national and federal levels, as well as with relief organizations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Leverages resources and acts a subject matter experts on emergency management for CHCs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Provides opportunities for training and technical assistance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Supports the onboarding of new emergency management staff at CHCs, PCAs, HCCNs and NTTAPs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Supports network growth and professional development of members</a:t>
            </a:r>
          </a:p>
        </p:txBody>
      </p:sp>
      <p:sp>
        <p:nvSpPr>
          <p:cNvPr id="9" name="TextBox 8">
            <a:extLst>
              <a:ext uri="{FF2B5EF4-FFF2-40B4-BE49-F238E27FC236}">
                <a16:creationId xmlns:a16="http://schemas.microsoft.com/office/drawing/2014/main" id="{1E78A467-E2C7-4BC5-16A2-75A8A7559C0B}"/>
              </a:ext>
            </a:extLst>
          </p:cNvPr>
          <p:cNvSpPr txBox="1"/>
          <p:nvPr/>
        </p:nvSpPr>
        <p:spPr>
          <a:xfrm>
            <a:off x="334612" y="2362200"/>
            <a:ext cx="3700501" cy="36933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rPr>
              <a:t>Mission: </a:t>
            </a:r>
            <a:r>
              <a:rPr kumimoji="0" lang="en-US" sz="1800" b="0" i="1" u="none" strike="noStrike" kern="1200" cap="none" spc="0" normalizeH="0" baseline="0" noProof="0" dirty="0">
                <a:ln>
                  <a:noFill/>
                </a:ln>
                <a:solidFill>
                  <a:srgbClr val="000000"/>
                </a:solidFill>
                <a:effectLst/>
                <a:uLnTx/>
                <a:uFillTx/>
                <a:latin typeface="Calibri" panose="020F0502020204030204"/>
                <a:ea typeface="+mn-ea"/>
                <a:cs typeface="+mn-cs"/>
              </a:rPr>
              <a:t>To support community health centers in fulfillment of their daily commitment to patients, their families, visitors and staff; missions to provide high quality, comprehensive and affordable health care that is coordinated, culturally and linguistically competent, and community directed for all medically underserved populations; and goal to provide education on policy and regulatory impacts on community health centers.</a:t>
            </a:r>
          </a:p>
        </p:txBody>
      </p:sp>
    </p:spTree>
    <p:extLst>
      <p:ext uri="{BB962C8B-B14F-4D97-AF65-F5344CB8AC3E}">
        <p14:creationId xmlns:p14="http://schemas.microsoft.com/office/powerpoint/2010/main" val="21258858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F4C69BC-1852-76B6-B01D-771E520A3F0C}"/>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t>www.nachc.org</a:t>
            </a:r>
            <a:endParaRPr kumimoji="0" lang="en-US" sz="12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3" name="Slide Number Placeholder 2">
            <a:extLst>
              <a:ext uri="{FF2B5EF4-FFF2-40B4-BE49-F238E27FC236}">
                <a16:creationId xmlns:a16="http://schemas.microsoft.com/office/drawing/2014/main" id="{263D86E4-0FF9-4AD2-C942-ABB6FBAC305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7CA3"/>
                </a:solidFill>
                <a:effectLst/>
                <a:uLnTx/>
                <a:uFillTx/>
                <a:latin typeface="Calibri" panose="020F0502020204030204"/>
                <a:ea typeface="+mn-ea"/>
                <a:cs typeface="+mn-cs"/>
              </a:rPr>
              <a:t>|</a:t>
            </a:r>
            <a:r>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t> </a:t>
            </a:r>
            <a:fld id="{E1AB07C4-F4AD-C942-BAEA-67B4CA5A8891}" type="slidenum">
              <a:rPr kumimoji="0" lang="en-US" sz="1200" b="0" i="0" u="none" strike="noStrike" kern="1200" cap="none" spc="0" normalizeH="0" baseline="0" noProof="0" smtClean="0">
                <a:ln>
                  <a:noFill/>
                </a:ln>
                <a:solidFill>
                  <a:srgbClr val="003C6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srgbClr val="003C69"/>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0F3F8BDE-43B2-A0FD-22FF-30EA9C1DA8AA}"/>
              </a:ext>
            </a:extLst>
          </p:cNvPr>
          <p:cNvPicPr>
            <a:picLocks noChangeAspect="1"/>
          </p:cNvPicPr>
          <p:nvPr/>
        </p:nvPicPr>
        <p:blipFill>
          <a:blip r:embed="rId2"/>
          <a:stretch>
            <a:fillRect/>
          </a:stretch>
        </p:blipFill>
        <p:spPr>
          <a:xfrm>
            <a:off x="144517" y="304800"/>
            <a:ext cx="3890596" cy="1905000"/>
          </a:xfrm>
          <a:prstGeom prst="rect">
            <a:avLst/>
          </a:prstGeom>
        </p:spPr>
      </p:pic>
      <p:sp>
        <p:nvSpPr>
          <p:cNvPr id="8" name="TextBox 7">
            <a:extLst>
              <a:ext uri="{FF2B5EF4-FFF2-40B4-BE49-F238E27FC236}">
                <a16:creationId xmlns:a16="http://schemas.microsoft.com/office/drawing/2014/main" id="{333882CF-9952-1AB3-BC94-B6168581AB39}"/>
              </a:ext>
            </a:extLst>
          </p:cNvPr>
          <p:cNvSpPr txBox="1"/>
          <p:nvPr/>
        </p:nvSpPr>
        <p:spPr>
          <a:xfrm>
            <a:off x="4402439" y="441288"/>
            <a:ext cx="7637161" cy="34778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a:ea typeface="+mn-ea"/>
                <a:cs typeface="+mn-cs"/>
              </a:rPr>
              <a:t>PCA Emergency Management Advisory Coalition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114 individual members: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97 Primary Care Associations (PCAs)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14 National Training &amp; Technical Assistance Partners (NTTAPs)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2 Health Center Controlled Networks (HCCNs)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4 regional PCAs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All 50 states and most US territories represented</a:t>
            </a:r>
          </a:p>
        </p:txBody>
      </p:sp>
      <p:sp>
        <p:nvSpPr>
          <p:cNvPr id="4" name="TextBox 3">
            <a:extLst>
              <a:ext uri="{FF2B5EF4-FFF2-40B4-BE49-F238E27FC236}">
                <a16:creationId xmlns:a16="http://schemas.microsoft.com/office/drawing/2014/main" id="{3040A5C9-7C93-86E5-C93C-27D574A93F3D}"/>
              </a:ext>
            </a:extLst>
          </p:cNvPr>
          <p:cNvSpPr txBox="1"/>
          <p:nvPr/>
        </p:nvSpPr>
        <p:spPr>
          <a:xfrm>
            <a:off x="381000" y="2590800"/>
            <a:ext cx="3733800"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rPr>
              <a:t>Vision: </a:t>
            </a:r>
            <a:r>
              <a:rPr kumimoji="0" lang="en-US" sz="1800" b="0" i="1" u="none" strike="noStrike" kern="1200" cap="none" spc="0" normalizeH="0" baseline="0" noProof="0" dirty="0">
                <a:ln>
                  <a:noFill/>
                </a:ln>
                <a:solidFill>
                  <a:srgbClr val="000000"/>
                </a:solidFill>
                <a:effectLst/>
                <a:uLnTx/>
                <a:uFillTx/>
                <a:latin typeface="Calibri" panose="020F0502020204030204"/>
                <a:ea typeface="+mn-ea"/>
                <a:cs typeface="+mn-cs"/>
              </a:rPr>
              <a:t>To coordinate and provide support to community health centers in preparing for, responding to, and recovering from emergencies that affect the delivery of healthcare and/or its infrastructure in any or all states and regions. It is our goal to speak with one voice to augment the awareness of the position of community health centers, their patients and our primary care association network.</a:t>
            </a:r>
          </a:p>
        </p:txBody>
      </p:sp>
    </p:spTree>
    <p:extLst>
      <p:ext uri="{BB962C8B-B14F-4D97-AF65-F5344CB8AC3E}">
        <p14:creationId xmlns:p14="http://schemas.microsoft.com/office/powerpoint/2010/main" val="13777331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03520F9-6B5F-C240-9B75-ABEF77D41225}"/>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t>www.nachc.org</a:t>
            </a:r>
            <a:endParaRPr kumimoji="0" lang="en-US" sz="12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E663BDA0-4FA6-6841-B744-6953D499F6E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CA3"/>
                </a:solidFill>
                <a:effectLst/>
                <a:uLnTx/>
                <a:uFillTx/>
                <a:latin typeface="Calibri" panose="020F0502020204030204"/>
                <a:ea typeface="+mn-ea"/>
                <a:cs typeface="+mn-cs"/>
              </a:rPr>
              <a:t>|</a:t>
            </a:r>
            <a:r>
              <a:rPr kumimoji="0" lang="en-US" sz="12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rPr>
              <a:t> </a:t>
            </a:r>
            <a:fld id="{E1AB07C4-F4AD-C942-BAEA-67B4CA5A8891}" type="slidenum">
              <a:rPr kumimoji="0" lang="en-US" sz="1200" b="0" i="0" u="none" strike="noStrike" kern="1200" cap="none" spc="0" normalizeH="0" baseline="0" noProof="0" smtClean="0">
                <a:ln>
                  <a:noFill/>
                </a:ln>
                <a:solidFill>
                  <a:srgbClr val="003C6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srgbClr val="003C69"/>
              </a:solidFill>
              <a:effectLst/>
              <a:uLnTx/>
              <a:uFillTx/>
              <a:latin typeface="Calibri" panose="020F0502020204030204"/>
              <a:ea typeface="+mn-ea"/>
              <a:cs typeface="+mn-cs"/>
            </a:endParaRPr>
          </a:p>
        </p:txBody>
      </p:sp>
      <p:sp>
        <p:nvSpPr>
          <p:cNvPr id="32" name="Text Placeholder 31">
            <a:extLst>
              <a:ext uri="{FF2B5EF4-FFF2-40B4-BE49-F238E27FC236}">
                <a16:creationId xmlns:a16="http://schemas.microsoft.com/office/drawing/2014/main" id="{D17E912C-DD9C-BD4A-9F66-B5E7AFD91CDD}"/>
              </a:ext>
            </a:extLst>
          </p:cNvPr>
          <p:cNvSpPr>
            <a:spLocks noGrp="1"/>
          </p:cNvSpPr>
          <p:nvPr>
            <p:ph type="body" idx="24"/>
          </p:nvPr>
        </p:nvSpPr>
        <p:spPr>
          <a:prstGeom prst="rect">
            <a:avLst/>
          </a:prstGeom>
        </p:spPr>
        <p:txBody>
          <a:bodyPr/>
          <a:lstStyle/>
          <a:p>
            <a:pPr lvl="0"/>
            <a:r>
              <a:rPr lang="en-US" dirty="0"/>
              <a:t>1</a:t>
            </a:r>
          </a:p>
        </p:txBody>
      </p:sp>
      <p:sp>
        <p:nvSpPr>
          <p:cNvPr id="9" name="Title 8">
            <a:extLst>
              <a:ext uri="{FF2B5EF4-FFF2-40B4-BE49-F238E27FC236}">
                <a16:creationId xmlns:a16="http://schemas.microsoft.com/office/drawing/2014/main" id="{7398BF98-0123-4043-8731-99CFCA6EFEC2}"/>
              </a:ext>
            </a:extLst>
          </p:cNvPr>
          <p:cNvSpPr>
            <a:spLocks noGrp="1"/>
          </p:cNvSpPr>
          <p:nvPr>
            <p:ph type="title"/>
          </p:nvPr>
        </p:nvSpPr>
        <p:spPr>
          <a:prstGeom prst="rect">
            <a:avLst/>
          </a:prstGeom>
        </p:spPr>
        <p:txBody>
          <a:bodyPr/>
          <a:lstStyle/>
          <a:p>
            <a:r>
              <a:rPr lang="en-US" dirty="0"/>
              <a:t>Session Objectives</a:t>
            </a:r>
          </a:p>
        </p:txBody>
      </p:sp>
      <p:sp>
        <p:nvSpPr>
          <p:cNvPr id="10" name="Text Placeholder 9">
            <a:extLst>
              <a:ext uri="{FF2B5EF4-FFF2-40B4-BE49-F238E27FC236}">
                <a16:creationId xmlns:a16="http://schemas.microsoft.com/office/drawing/2014/main" id="{4C25C24F-4A6C-D74E-8784-D148305B6038}"/>
              </a:ext>
            </a:extLst>
          </p:cNvPr>
          <p:cNvSpPr>
            <a:spLocks noGrp="1"/>
          </p:cNvSpPr>
          <p:nvPr>
            <p:ph type="body" sz="quarter" idx="27"/>
          </p:nvPr>
        </p:nvSpPr>
        <p:spPr>
          <a:prstGeom prst="rect">
            <a:avLst/>
          </a:prstGeom>
        </p:spPr>
        <p:txBody>
          <a:bodyPr/>
          <a:lstStyle/>
          <a:p>
            <a:pPr lvl="0"/>
            <a:r>
              <a:rPr lang="en-US" sz="2400" b="0" kern="1200" dirty="0">
                <a:solidFill>
                  <a:schemeClr val="tx2"/>
                </a:solidFill>
                <a:latin typeface="+mn-lt"/>
                <a:ea typeface="+mn-ea"/>
                <a:cs typeface="+mn-cs"/>
              </a:rPr>
              <a:t>Understand the compounding risk of climate change and environmental health on rural communities.</a:t>
            </a:r>
            <a:endParaRPr lang="en-US" dirty="0"/>
          </a:p>
        </p:txBody>
      </p:sp>
      <p:sp>
        <p:nvSpPr>
          <p:cNvPr id="11" name="Text Placeholder 10">
            <a:extLst>
              <a:ext uri="{FF2B5EF4-FFF2-40B4-BE49-F238E27FC236}">
                <a16:creationId xmlns:a16="http://schemas.microsoft.com/office/drawing/2014/main" id="{62BE75CE-9F95-9D4D-8942-0E33F1C9BF76}"/>
              </a:ext>
            </a:extLst>
          </p:cNvPr>
          <p:cNvSpPr>
            <a:spLocks noGrp="1"/>
          </p:cNvSpPr>
          <p:nvPr>
            <p:ph type="body" sz="quarter" idx="28"/>
          </p:nvPr>
        </p:nvSpPr>
        <p:spPr>
          <a:prstGeom prst="rect">
            <a:avLst/>
          </a:prstGeom>
        </p:spPr>
        <p:txBody>
          <a:bodyPr/>
          <a:lstStyle/>
          <a:p>
            <a:pPr lvl="0"/>
            <a:r>
              <a:rPr lang="en-US" sz="2400" b="0" dirty="0">
                <a:solidFill>
                  <a:schemeClr val="tx2"/>
                </a:solidFill>
              </a:rPr>
              <a:t>Identify mitigation, adaptation, and resilience actions</a:t>
            </a:r>
            <a:r>
              <a:rPr lang="en-US" sz="2000" b="0" dirty="0">
                <a:solidFill>
                  <a:schemeClr val="tx2"/>
                </a:solidFill>
              </a:rPr>
              <a:t>.</a:t>
            </a:r>
          </a:p>
          <a:p>
            <a:endParaRPr lang="en-US" dirty="0"/>
          </a:p>
        </p:txBody>
      </p:sp>
      <p:sp>
        <p:nvSpPr>
          <p:cNvPr id="12" name="Text Placeholder 11">
            <a:extLst>
              <a:ext uri="{FF2B5EF4-FFF2-40B4-BE49-F238E27FC236}">
                <a16:creationId xmlns:a16="http://schemas.microsoft.com/office/drawing/2014/main" id="{90732023-4777-5844-AA0A-2F6B4E03C13D}"/>
              </a:ext>
            </a:extLst>
          </p:cNvPr>
          <p:cNvSpPr>
            <a:spLocks noGrp="1"/>
          </p:cNvSpPr>
          <p:nvPr>
            <p:ph type="body" sz="quarter" idx="29"/>
          </p:nvPr>
        </p:nvSpPr>
        <p:spPr>
          <a:prstGeom prst="rect">
            <a:avLst/>
          </a:prstGeom>
        </p:spPr>
        <p:txBody>
          <a:bodyPr/>
          <a:lstStyle/>
          <a:p>
            <a:r>
              <a:rPr lang="en-US" sz="2400" b="0" dirty="0">
                <a:solidFill>
                  <a:schemeClr val="tx2"/>
                </a:solidFill>
              </a:rPr>
              <a:t>Gain resources and strategies to meet local risks and environmental issues.</a:t>
            </a:r>
          </a:p>
        </p:txBody>
      </p:sp>
      <p:sp>
        <p:nvSpPr>
          <p:cNvPr id="5" name="Text Placeholder 31">
            <a:extLst>
              <a:ext uri="{FF2B5EF4-FFF2-40B4-BE49-F238E27FC236}">
                <a16:creationId xmlns:a16="http://schemas.microsoft.com/office/drawing/2014/main" id="{523639D9-0175-691A-EA86-A9DA664C5BA8}"/>
              </a:ext>
            </a:extLst>
          </p:cNvPr>
          <p:cNvSpPr txBox="1">
            <a:spLocks/>
          </p:cNvSpPr>
          <p:nvPr/>
        </p:nvSpPr>
        <p:spPr>
          <a:xfrm>
            <a:off x="5321272" y="2419440"/>
            <a:ext cx="1229868" cy="552225"/>
          </a:xfrm>
          <a:prstGeom prst="rect">
            <a:avLst/>
          </a:prstGeom>
        </p:spPr>
        <p:txBody>
          <a:bodyPr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4400" b="1"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srgbClr val="FFFFFF"/>
                </a:solidFill>
                <a:effectLst/>
                <a:uLnTx/>
                <a:uFillTx/>
                <a:latin typeface="Calibri" panose="020F0502020204030204"/>
                <a:ea typeface="+mn-ea"/>
                <a:cs typeface="+mn-cs"/>
              </a:rPr>
              <a:t>2</a:t>
            </a:r>
          </a:p>
        </p:txBody>
      </p:sp>
      <p:sp>
        <p:nvSpPr>
          <p:cNvPr id="8" name="Text Placeholder 31">
            <a:extLst>
              <a:ext uri="{FF2B5EF4-FFF2-40B4-BE49-F238E27FC236}">
                <a16:creationId xmlns:a16="http://schemas.microsoft.com/office/drawing/2014/main" id="{3D098A7F-F714-F7C2-A2D9-7661130B10D5}"/>
              </a:ext>
            </a:extLst>
          </p:cNvPr>
          <p:cNvSpPr txBox="1">
            <a:spLocks/>
          </p:cNvSpPr>
          <p:nvPr/>
        </p:nvSpPr>
        <p:spPr>
          <a:xfrm>
            <a:off x="9153906" y="2440234"/>
            <a:ext cx="1229868" cy="552225"/>
          </a:xfrm>
          <a:prstGeom prst="rect">
            <a:avLst/>
          </a:prstGeom>
        </p:spPr>
        <p:txBody>
          <a:bodyPr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4400" b="1"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srgbClr val="FFFFFF"/>
                </a:solidFill>
                <a:effectLst/>
                <a:uLnTx/>
                <a:uFillTx/>
                <a:latin typeface="Calibri" panose="020F0502020204030204"/>
                <a:ea typeface="+mn-ea"/>
                <a:cs typeface="+mn-cs"/>
              </a:rPr>
              <a:t>3</a:t>
            </a:r>
          </a:p>
        </p:txBody>
      </p:sp>
    </p:spTree>
    <p:extLst>
      <p:ext uri="{BB962C8B-B14F-4D97-AF65-F5344CB8AC3E}">
        <p14:creationId xmlns:p14="http://schemas.microsoft.com/office/powerpoint/2010/main" val="28193716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1452B3F-FF1A-F545-4958-FAEF6450BC21}"/>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t>www.nachc.org</a:t>
            </a:r>
          </a:p>
        </p:txBody>
      </p:sp>
      <p:sp>
        <p:nvSpPr>
          <p:cNvPr id="3" name="Slide Number Placeholder 2">
            <a:extLst>
              <a:ext uri="{FF2B5EF4-FFF2-40B4-BE49-F238E27FC236}">
                <a16:creationId xmlns:a16="http://schemas.microsoft.com/office/drawing/2014/main" id="{94A80969-92F3-3F5D-B558-BDA01C8B59D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7CA3"/>
                </a:solidFill>
                <a:effectLst/>
                <a:uLnTx/>
                <a:uFillTx/>
                <a:latin typeface="Calibri" panose="020F0502020204030204"/>
                <a:ea typeface="+mn-ea"/>
                <a:cs typeface="+mn-cs"/>
              </a:rPr>
              <a:t>|</a:t>
            </a:r>
            <a:r>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t> </a:t>
            </a:r>
            <a:fld id="{E1AB07C4-F4AD-C942-BAEA-67B4CA5A8891}" type="slidenum">
              <a:rPr kumimoji="0" lang="en-US" sz="1200" b="0" i="0" u="none" strike="noStrike" kern="1200" cap="none" spc="0" normalizeH="0" baseline="0" noProof="0" smtClean="0">
                <a:ln>
                  <a:noFill/>
                </a:ln>
                <a:solidFill>
                  <a:srgbClr val="003C6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srgbClr val="003C69"/>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2048E57D-8C04-6154-E87D-35F96A4124B9}"/>
              </a:ext>
            </a:extLst>
          </p:cNvPr>
          <p:cNvSpPr>
            <a:spLocks noGrp="1"/>
          </p:cNvSpPr>
          <p:nvPr>
            <p:ph type="title"/>
          </p:nvPr>
        </p:nvSpPr>
        <p:spPr/>
        <p:txBody>
          <a:bodyPr/>
          <a:lstStyle/>
          <a:p>
            <a:r>
              <a:rPr lang="en-US" dirty="0"/>
              <a:t>NACHC &amp; </a:t>
            </a:r>
            <a:r>
              <a:rPr lang="en-US" dirty="0" err="1"/>
              <a:t>ecoAmerica</a:t>
            </a:r>
            <a:r>
              <a:rPr lang="en-US" dirty="0"/>
              <a:t> Partnership</a:t>
            </a:r>
          </a:p>
        </p:txBody>
      </p:sp>
      <p:pic>
        <p:nvPicPr>
          <p:cNvPr id="2050" name="Picture 2" descr="ambassador-cfh-slider-v24">
            <a:extLst>
              <a:ext uri="{FF2B5EF4-FFF2-40B4-BE49-F238E27FC236}">
                <a16:creationId xmlns:a16="http://schemas.microsoft.com/office/drawing/2014/main" id="{D2BAFC04-AB3C-4E6D-23C5-646D37676AE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02" y="1701560"/>
            <a:ext cx="12192000" cy="3579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23478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040E5F1-3A95-9D74-5652-C10A83711D7D}"/>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t>www.nachc.org</a:t>
            </a:r>
          </a:p>
        </p:txBody>
      </p:sp>
      <p:sp>
        <p:nvSpPr>
          <p:cNvPr id="3" name="Slide Number Placeholder 2">
            <a:extLst>
              <a:ext uri="{FF2B5EF4-FFF2-40B4-BE49-F238E27FC236}">
                <a16:creationId xmlns:a16="http://schemas.microsoft.com/office/drawing/2014/main" id="{24607282-8FDA-1A71-C6A3-687031B24DB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7CA3"/>
                </a:solidFill>
                <a:effectLst/>
                <a:uLnTx/>
                <a:uFillTx/>
                <a:latin typeface="Calibri" panose="020F0502020204030204"/>
                <a:ea typeface="+mn-ea"/>
                <a:cs typeface="+mn-cs"/>
              </a:rPr>
              <a:t>|</a:t>
            </a:r>
            <a:r>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t> </a:t>
            </a:r>
            <a:fld id="{E1AB07C4-F4AD-C942-BAEA-67B4CA5A8891}" type="slidenum">
              <a:rPr kumimoji="0" lang="en-US" sz="1200" b="0" i="0" u="none" strike="noStrike" kern="1200" cap="none" spc="0" normalizeH="0" baseline="0" noProof="0" smtClean="0">
                <a:ln>
                  <a:noFill/>
                </a:ln>
                <a:solidFill>
                  <a:srgbClr val="003C6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srgbClr val="003C69"/>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A1275C41-89F6-F793-C97F-3C1A173BE975}"/>
              </a:ext>
            </a:extLst>
          </p:cNvPr>
          <p:cNvSpPr>
            <a:spLocks noGrp="1"/>
          </p:cNvSpPr>
          <p:nvPr>
            <p:ph type="title"/>
          </p:nvPr>
        </p:nvSpPr>
        <p:spPr>
          <a:xfrm>
            <a:off x="530235" y="437553"/>
            <a:ext cx="10896600" cy="606552"/>
          </a:xfrm>
        </p:spPr>
        <p:txBody>
          <a:bodyPr/>
          <a:lstStyle/>
          <a:p>
            <a:r>
              <a:rPr lang="en-US" err="1"/>
              <a:t>ecoAmerica</a:t>
            </a:r>
            <a:endParaRPr lang="en-US"/>
          </a:p>
        </p:txBody>
      </p:sp>
      <p:pic>
        <p:nvPicPr>
          <p:cNvPr id="8" name="Picture 7" descr="Logo, company name&#10;&#10;Description automatically generated">
            <a:extLst>
              <a:ext uri="{FF2B5EF4-FFF2-40B4-BE49-F238E27FC236}">
                <a16:creationId xmlns:a16="http://schemas.microsoft.com/office/drawing/2014/main" id="{DF3CD53D-CEE9-92F9-969C-0C4A9BE534C2}"/>
              </a:ext>
            </a:extLst>
          </p:cNvPr>
          <p:cNvPicPr>
            <a:picLocks noChangeAspect="1"/>
          </p:cNvPicPr>
          <p:nvPr/>
        </p:nvPicPr>
        <p:blipFill>
          <a:blip r:embed="rId3"/>
          <a:stretch>
            <a:fillRect/>
          </a:stretch>
        </p:blipFill>
        <p:spPr>
          <a:xfrm>
            <a:off x="1030487" y="1010058"/>
            <a:ext cx="10131025" cy="5697688"/>
          </a:xfrm>
          <a:prstGeom prst="rect">
            <a:avLst/>
          </a:prstGeom>
        </p:spPr>
      </p:pic>
    </p:spTree>
    <p:extLst>
      <p:ext uri="{BB962C8B-B14F-4D97-AF65-F5344CB8AC3E}">
        <p14:creationId xmlns:p14="http://schemas.microsoft.com/office/powerpoint/2010/main" val="32708947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FB4FECD-83D0-99C2-0218-7695A2C3AC6F}"/>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t>www.nachc.org</a:t>
            </a:r>
          </a:p>
        </p:txBody>
      </p:sp>
      <p:sp>
        <p:nvSpPr>
          <p:cNvPr id="3" name="Slide Number Placeholder 2">
            <a:extLst>
              <a:ext uri="{FF2B5EF4-FFF2-40B4-BE49-F238E27FC236}">
                <a16:creationId xmlns:a16="http://schemas.microsoft.com/office/drawing/2014/main" id="{D92C2971-7595-F538-4FCA-19DC796C6119}"/>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7CA3"/>
                </a:solidFill>
                <a:effectLst/>
                <a:uLnTx/>
                <a:uFillTx/>
                <a:latin typeface="Calibri" panose="020F0502020204030204"/>
                <a:ea typeface="+mn-ea"/>
                <a:cs typeface="+mn-cs"/>
              </a:rPr>
              <a:t>|</a:t>
            </a:r>
            <a:r>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t> </a:t>
            </a:r>
            <a:fld id="{E1AB07C4-F4AD-C942-BAEA-67B4CA5A8891}" type="slidenum">
              <a:rPr kumimoji="0" lang="en-US" sz="1200" b="0" i="0" u="none" strike="noStrike" kern="1200" cap="none" spc="0" normalizeH="0" baseline="0" noProof="0" smtClean="0">
                <a:ln>
                  <a:noFill/>
                </a:ln>
                <a:solidFill>
                  <a:srgbClr val="003C6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srgbClr val="003C69"/>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6C6ABA51-0254-FB2E-D859-3D15EC27C043}"/>
              </a:ext>
            </a:extLst>
          </p:cNvPr>
          <p:cNvSpPr>
            <a:spLocks noGrp="1"/>
          </p:cNvSpPr>
          <p:nvPr>
            <p:ph type="title"/>
          </p:nvPr>
        </p:nvSpPr>
        <p:spPr/>
        <p:txBody>
          <a:bodyPr/>
          <a:lstStyle/>
          <a:p>
            <a:r>
              <a:rPr lang="en-US"/>
              <a:t>PARTNERSHIP GOALS</a:t>
            </a:r>
          </a:p>
        </p:txBody>
      </p:sp>
      <p:sp>
        <p:nvSpPr>
          <p:cNvPr id="5" name="Text Placeholder 4">
            <a:extLst>
              <a:ext uri="{FF2B5EF4-FFF2-40B4-BE49-F238E27FC236}">
                <a16:creationId xmlns:a16="http://schemas.microsoft.com/office/drawing/2014/main" id="{3FA4F566-C39B-20B3-D254-9D5FA79A167E}"/>
              </a:ext>
            </a:extLst>
          </p:cNvPr>
          <p:cNvSpPr>
            <a:spLocks noGrp="1"/>
          </p:cNvSpPr>
          <p:nvPr>
            <p:ph type="body" sz="quarter" idx="27"/>
          </p:nvPr>
        </p:nvSpPr>
        <p:spPr>
          <a:xfrm>
            <a:off x="530235" y="1347202"/>
            <a:ext cx="10823565" cy="3393239"/>
          </a:xfrm>
        </p:spPr>
        <p:txBody>
          <a:bodyPr lIns="0" tIns="0" rIns="0" bIns="0" anchor="t">
            <a:noAutofit/>
          </a:bodyPr>
          <a:lstStyle/>
          <a:p>
            <a:pPr marL="514350" indent="-514350">
              <a:buAutoNum type="arabicParenR"/>
            </a:pPr>
            <a:r>
              <a:rPr lang="en-US">
                <a:solidFill>
                  <a:srgbClr val="004274"/>
                </a:solidFill>
              </a:rPr>
              <a:t>Share key messages and raise awareness about the ways that climate change impacts health</a:t>
            </a:r>
          </a:p>
          <a:p>
            <a:pPr marL="800100" lvl="1" indent="-342900">
              <a:buFontTx/>
              <a:buChar char="-"/>
            </a:pPr>
            <a:r>
              <a:rPr lang="en-US" sz="2800">
                <a:solidFill>
                  <a:srgbClr val="004274"/>
                </a:solidFill>
              </a:rPr>
              <a:t>Climate for Health Ambassador Program (in person or online)</a:t>
            </a:r>
          </a:p>
          <a:p>
            <a:pPr marL="800100" lvl="1" indent="-342900">
              <a:buFontTx/>
              <a:buChar char="-"/>
            </a:pPr>
            <a:r>
              <a:rPr lang="en-US" sz="2800">
                <a:solidFill>
                  <a:srgbClr val="004274"/>
                </a:solidFill>
              </a:rPr>
              <a:t>Publications/Guides</a:t>
            </a:r>
          </a:p>
          <a:p>
            <a:pPr marL="800100" lvl="1" indent="-342900">
              <a:buFontTx/>
              <a:buChar char="-"/>
            </a:pPr>
            <a:r>
              <a:rPr lang="en-US" sz="2800">
                <a:solidFill>
                  <a:srgbClr val="004274"/>
                </a:solidFill>
              </a:rPr>
              <a:t>Feature health centers in webinars/podcasts</a:t>
            </a:r>
          </a:p>
          <a:p>
            <a:pPr marL="514350" indent="-514350">
              <a:buFont typeface="Arial" panose="020B0604020202020204" pitchFamily="34" charset="0"/>
              <a:buAutoNum type="arabicParenR"/>
            </a:pPr>
            <a:r>
              <a:rPr lang="en-US">
                <a:solidFill>
                  <a:srgbClr val="004274"/>
                </a:solidFill>
              </a:rPr>
              <a:t>Tailor </a:t>
            </a:r>
            <a:r>
              <a:rPr lang="en-US" err="1">
                <a:solidFill>
                  <a:srgbClr val="004274"/>
                </a:solidFill>
              </a:rPr>
              <a:t>ecoAmerica</a:t>
            </a:r>
            <a:r>
              <a:rPr lang="en-US">
                <a:solidFill>
                  <a:srgbClr val="004274"/>
                </a:solidFill>
              </a:rPr>
              <a:t> resources to highlight health center stories and context</a:t>
            </a:r>
          </a:p>
          <a:p>
            <a:pPr marL="514350" indent="-514350">
              <a:buAutoNum type="arabicParenR"/>
            </a:pPr>
            <a:r>
              <a:rPr lang="en-US">
                <a:solidFill>
                  <a:srgbClr val="004274"/>
                </a:solidFill>
              </a:rPr>
              <a:t>Foster collective impact through online engagement/connection to network for continued learning and action</a:t>
            </a:r>
          </a:p>
          <a:p>
            <a:pPr marL="800100" lvl="1" indent="-342900">
              <a:buFontTx/>
              <a:buChar char="-"/>
            </a:pPr>
            <a:r>
              <a:rPr lang="en-US" sz="2800" err="1">
                <a:solidFill>
                  <a:srgbClr val="004274"/>
                </a:solidFill>
              </a:rPr>
              <a:t>MomentUS</a:t>
            </a:r>
            <a:r>
              <a:rPr lang="en-US" sz="2800">
                <a:solidFill>
                  <a:srgbClr val="004274"/>
                </a:solidFill>
              </a:rPr>
              <a:t> platform</a:t>
            </a:r>
          </a:p>
          <a:p>
            <a:pPr marL="514350" indent="-514350">
              <a:buAutoNum type="arabicParenR"/>
            </a:pPr>
            <a:endParaRPr lang="en-US"/>
          </a:p>
        </p:txBody>
      </p:sp>
      <p:sp>
        <p:nvSpPr>
          <p:cNvPr id="7" name="AutoShape 4" descr="sun river health logo">
            <a:extLst>
              <a:ext uri="{FF2B5EF4-FFF2-40B4-BE49-F238E27FC236}">
                <a16:creationId xmlns:a16="http://schemas.microsoft.com/office/drawing/2014/main" id="{43AFDE62-7FE5-0CEA-86A0-374521F4C11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93779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E122B-D787-2D4C-A63B-4888463B339F}"/>
              </a:ext>
            </a:extLst>
          </p:cNvPr>
          <p:cNvSpPr>
            <a:spLocks noGrp="1"/>
          </p:cNvSpPr>
          <p:nvPr>
            <p:ph type="title"/>
          </p:nvPr>
        </p:nvSpPr>
        <p:spPr/>
        <p:txBody>
          <a:bodyPr/>
          <a:lstStyle/>
          <a:p>
            <a:r>
              <a:rPr lang="en-US">
                <a:solidFill>
                  <a:srgbClr val="004274"/>
                </a:solidFill>
              </a:rPr>
              <a:t>CLIMATE FOR HEALTH</a:t>
            </a:r>
          </a:p>
        </p:txBody>
      </p:sp>
      <p:sp>
        <p:nvSpPr>
          <p:cNvPr id="3" name="Google Shape;1444;p166">
            <a:extLst>
              <a:ext uri="{FF2B5EF4-FFF2-40B4-BE49-F238E27FC236}">
                <a16:creationId xmlns:a16="http://schemas.microsoft.com/office/drawing/2014/main" id="{DFE7D4F3-96E2-184C-884B-CF6ED0496964}"/>
              </a:ext>
            </a:extLst>
          </p:cNvPr>
          <p:cNvSpPr txBox="1"/>
          <p:nvPr/>
        </p:nvSpPr>
        <p:spPr>
          <a:xfrm>
            <a:off x="3710356" y="4613639"/>
            <a:ext cx="2358493" cy="1178776"/>
          </a:xfrm>
          <a:prstGeom prst="rect">
            <a:avLst/>
          </a:prstGeom>
          <a:solidFill>
            <a:srgbClr val="5B9BD5"/>
          </a:solidFill>
          <a:ln>
            <a:noFill/>
          </a:ln>
        </p:spPr>
        <p:txBody>
          <a:bodyPr spcFirstLastPara="1" wrap="square" lIns="68550" tIns="68550" rIns="68550" bIns="64008"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150" b="1" i="0" u="none" strike="noStrike" kern="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sym typeface="Georgia"/>
              </a:rPr>
              <a:t>Communication</a:t>
            </a:r>
            <a:r>
              <a:rPr kumimoji="0" lang="en-US" sz="2300" b="1" i="0" u="none" strike="noStrike" kern="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sym typeface="Georgia"/>
              </a:rPr>
              <a:t> Resources</a:t>
            </a:r>
            <a:endParaRPr kumimoji="0" sz="2300" b="1" i="0" u="none" strike="noStrike" kern="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sym typeface="Georgia"/>
            </a:endParaRPr>
          </a:p>
        </p:txBody>
      </p:sp>
      <p:sp>
        <p:nvSpPr>
          <p:cNvPr id="4" name="Google Shape;1449;p166">
            <a:extLst>
              <a:ext uri="{FF2B5EF4-FFF2-40B4-BE49-F238E27FC236}">
                <a16:creationId xmlns:a16="http://schemas.microsoft.com/office/drawing/2014/main" id="{A83E11AF-B5E4-2B41-9AC5-BB6CEF543898}"/>
              </a:ext>
            </a:extLst>
          </p:cNvPr>
          <p:cNvSpPr txBox="1"/>
          <p:nvPr/>
        </p:nvSpPr>
        <p:spPr>
          <a:xfrm>
            <a:off x="6207369" y="4613639"/>
            <a:ext cx="2358494" cy="1178776"/>
          </a:xfrm>
          <a:prstGeom prst="rect">
            <a:avLst/>
          </a:prstGeom>
          <a:solidFill>
            <a:srgbClr val="5B9BD5"/>
          </a:solidFill>
          <a:ln>
            <a:noFill/>
          </a:ln>
        </p:spPr>
        <p:txBody>
          <a:bodyPr spcFirstLastPara="1" wrap="square" lIns="68550" tIns="68550" rIns="68550" bIns="64008"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sym typeface="Georgia"/>
              </a:rPr>
              <a:t>Education and Engagement</a:t>
            </a:r>
            <a:endParaRPr kumimoji="0" sz="2400" b="1" i="0" u="none" strike="noStrike" kern="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sym typeface="Georgia"/>
            </a:endParaRPr>
          </a:p>
        </p:txBody>
      </p:sp>
      <p:sp>
        <p:nvSpPr>
          <p:cNvPr id="5" name="Google Shape;1450;p166">
            <a:extLst>
              <a:ext uri="{FF2B5EF4-FFF2-40B4-BE49-F238E27FC236}">
                <a16:creationId xmlns:a16="http://schemas.microsoft.com/office/drawing/2014/main" id="{67F5AC3A-3D14-FF44-9A5B-F160B40850D5}"/>
              </a:ext>
            </a:extLst>
          </p:cNvPr>
          <p:cNvSpPr txBox="1"/>
          <p:nvPr/>
        </p:nvSpPr>
        <p:spPr>
          <a:xfrm>
            <a:off x="8704383" y="4613639"/>
            <a:ext cx="2318929" cy="1159002"/>
          </a:xfrm>
          <a:prstGeom prst="rect">
            <a:avLst/>
          </a:prstGeom>
          <a:solidFill>
            <a:srgbClr val="5B9BD5"/>
          </a:solidFill>
          <a:ln>
            <a:noFill/>
          </a:ln>
        </p:spPr>
        <p:txBody>
          <a:bodyPr spcFirstLastPara="1" wrap="square" lIns="68550" tIns="68550" rIns="68550" bIns="64008"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sym typeface="Georgia"/>
              </a:rPr>
              <a:t>Action</a:t>
            </a:r>
            <a:endParaRPr kumimoji="0" sz="2400" b="1" i="0" u="none" strike="noStrike" kern="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sym typeface="Georgia"/>
            </a:endParaRPr>
          </a:p>
        </p:txBody>
      </p:sp>
      <p:sp>
        <p:nvSpPr>
          <p:cNvPr id="6" name="Google Shape;1444;p166">
            <a:extLst>
              <a:ext uri="{FF2B5EF4-FFF2-40B4-BE49-F238E27FC236}">
                <a16:creationId xmlns:a16="http://schemas.microsoft.com/office/drawing/2014/main" id="{B3EE4C9A-D226-A74F-ADDD-F682B35FC930}"/>
              </a:ext>
            </a:extLst>
          </p:cNvPr>
          <p:cNvSpPr txBox="1"/>
          <p:nvPr/>
        </p:nvSpPr>
        <p:spPr>
          <a:xfrm>
            <a:off x="1213343" y="4613639"/>
            <a:ext cx="2358493" cy="1178776"/>
          </a:xfrm>
          <a:prstGeom prst="rect">
            <a:avLst/>
          </a:prstGeom>
          <a:solidFill>
            <a:srgbClr val="5B9BD5"/>
          </a:solidFill>
          <a:ln>
            <a:noFill/>
          </a:ln>
        </p:spPr>
        <p:txBody>
          <a:bodyPr spcFirstLastPara="1" wrap="square" lIns="68550" tIns="68550" rIns="68550" bIns="64008"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sym typeface="Georgia"/>
              </a:rPr>
              <a:t>Leadership</a:t>
            </a:r>
            <a:endParaRPr kumimoji="0" sz="2400" b="1" i="0" u="none" strike="noStrike" kern="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sym typeface="Georgia"/>
            </a:endParaRPr>
          </a:p>
        </p:txBody>
      </p:sp>
      <p:pic>
        <p:nvPicPr>
          <p:cNvPr id="7" name="Picture 6">
            <a:extLst>
              <a:ext uri="{FF2B5EF4-FFF2-40B4-BE49-F238E27FC236}">
                <a16:creationId xmlns:a16="http://schemas.microsoft.com/office/drawing/2014/main" id="{11D305D2-5B8C-054F-8E36-E177578CECB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04384" y="1353312"/>
            <a:ext cx="2274274" cy="3134459"/>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CFADAAAE-F5B3-E549-82C6-3B53573A355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07369" y="2706019"/>
            <a:ext cx="2358494" cy="1761100"/>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628CDBE6-8954-FF40-B23D-6A62EC502FD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20282" y="1708009"/>
            <a:ext cx="2103578" cy="632448"/>
          </a:xfrm>
          <a:prstGeom prst="rect">
            <a:avLst/>
          </a:prstGeom>
        </p:spPr>
      </p:pic>
      <p:pic>
        <p:nvPicPr>
          <p:cNvPr id="10" name="Picture 9">
            <a:extLst>
              <a:ext uri="{FF2B5EF4-FFF2-40B4-BE49-F238E27FC236}">
                <a16:creationId xmlns:a16="http://schemas.microsoft.com/office/drawing/2014/main" id="{B442BFC0-8075-E44F-B4F8-33883D1A2D7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635247" y="1353312"/>
            <a:ext cx="2404512" cy="3113808"/>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4A94EAAD-D8E5-1A4E-A5BC-D4A1BE9826E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213343" y="1353312"/>
            <a:ext cx="2331597" cy="311380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070082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0577B92-F636-3837-6EBD-44940A3D8C51}"/>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t>www.nachc.org</a:t>
            </a:r>
          </a:p>
        </p:txBody>
      </p:sp>
      <p:sp>
        <p:nvSpPr>
          <p:cNvPr id="3" name="Slide Number Placeholder 2">
            <a:extLst>
              <a:ext uri="{FF2B5EF4-FFF2-40B4-BE49-F238E27FC236}">
                <a16:creationId xmlns:a16="http://schemas.microsoft.com/office/drawing/2014/main" id="{B91F6517-0A6D-9A20-4664-08085956E65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7CA3"/>
                </a:solidFill>
                <a:effectLst/>
                <a:uLnTx/>
                <a:uFillTx/>
                <a:latin typeface="Calibri" panose="020F0502020204030204"/>
                <a:ea typeface="+mn-ea"/>
                <a:cs typeface="+mn-cs"/>
              </a:rPr>
              <a:t>|</a:t>
            </a:r>
            <a:r>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t> </a:t>
            </a:r>
            <a:fld id="{E1AB07C4-F4AD-C942-BAEA-67B4CA5A8891}" type="slidenum">
              <a:rPr kumimoji="0" lang="en-US" sz="1200" b="0" i="0" u="none" strike="noStrike" kern="1200" cap="none" spc="0" normalizeH="0" baseline="0" noProof="0" smtClean="0">
                <a:ln>
                  <a:noFill/>
                </a:ln>
                <a:solidFill>
                  <a:srgbClr val="003C6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srgbClr val="003C69"/>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A3D88897-D980-D9AE-F59D-77B96E81BAA6}"/>
              </a:ext>
            </a:extLst>
          </p:cNvPr>
          <p:cNvSpPr>
            <a:spLocks noGrp="1"/>
          </p:cNvSpPr>
          <p:nvPr>
            <p:ph type="title"/>
          </p:nvPr>
        </p:nvSpPr>
        <p:spPr/>
        <p:txBody>
          <a:bodyPr/>
          <a:lstStyle/>
          <a:p>
            <a:r>
              <a:rPr lang="en-US"/>
              <a:t>KEY TRAINING COMPONENTS: AMBASSADORS PROGRAM</a:t>
            </a:r>
          </a:p>
        </p:txBody>
      </p:sp>
      <p:pic>
        <p:nvPicPr>
          <p:cNvPr id="7" name="Picture 6" descr="Graphical user interface, text&#10;&#10;Description automatically generated">
            <a:extLst>
              <a:ext uri="{FF2B5EF4-FFF2-40B4-BE49-F238E27FC236}">
                <a16:creationId xmlns:a16="http://schemas.microsoft.com/office/drawing/2014/main" id="{56C0DF50-7239-B2FF-39E1-24C6B2E1A979}"/>
              </a:ext>
            </a:extLst>
          </p:cNvPr>
          <p:cNvPicPr>
            <a:picLocks noChangeAspect="1"/>
          </p:cNvPicPr>
          <p:nvPr/>
        </p:nvPicPr>
        <p:blipFill>
          <a:blip r:embed="rId3"/>
          <a:stretch>
            <a:fillRect/>
          </a:stretch>
        </p:blipFill>
        <p:spPr>
          <a:xfrm>
            <a:off x="1698688" y="1219200"/>
            <a:ext cx="9655112" cy="5469645"/>
          </a:xfrm>
          <a:prstGeom prst="rect">
            <a:avLst/>
          </a:prstGeom>
        </p:spPr>
      </p:pic>
    </p:spTree>
    <p:extLst>
      <p:ext uri="{BB962C8B-B14F-4D97-AF65-F5344CB8AC3E}">
        <p14:creationId xmlns:p14="http://schemas.microsoft.com/office/powerpoint/2010/main" val="23188160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A1310EF-806E-AABE-DFE1-DFDC18E5A97A}"/>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t>www.nachc.org</a:t>
            </a:r>
          </a:p>
        </p:txBody>
      </p:sp>
      <p:sp>
        <p:nvSpPr>
          <p:cNvPr id="3" name="Slide Number Placeholder 2">
            <a:extLst>
              <a:ext uri="{FF2B5EF4-FFF2-40B4-BE49-F238E27FC236}">
                <a16:creationId xmlns:a16="http://schemas.microsoft.com/office/drawing/2014/main" id="{F61F0052-3B8B-0B96-0D0A-B95AFF8921FC}"/>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7CA3"/>
                </a:solidFill>
                <a:effectLst/>
                <a:uLnTx/>
                <a:uFillTx/>
                <a:latin typeface="Calibri" panose="020F0502020204030204"/>
                <a:ea typeface="+mn-ea"/>
                <a:cs typeface="+mn-cs"/>
              </a:rPr>
              <a:t>|</a:t>
            </a:r>
            <a:r>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t> </a:t>
            </a:r>
            <a:fld id="{E1AB07C4-F4AD-C942-BAEA-67B4CA5A8891}" type="slidenum">
              <a:rPr kumimoji="0" lang="en-US" sz="1200" b="0" i="0" u="none" strike="noStrike" kern="1200" cap="none" spc="0" normalizeH="0" baseline="0" noProof="0" smtClean="0">
                <a:ln>
                  <a:noFill/>
                </a:ln>
                <a:solidFill>
                  <a:srgbClr val="003C6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srgbClr val="003C69"/>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61DD0CD5-4231-960F-8E88-D30F2C863D3B}"/>
              </a:ext>
            </a:extLst>
          </p:cNvPr>
          <p:cNvSpPr>
            <a:spLocks noGrp="1"/>
          </p:cNvSpPr>
          <p:nvPr>
            <p:ph type="title"/>
          </p:nvPr>
        </p:nvSpPr>
        <p:spPr>
          <a:xfrm>
            <a:off x="530235" y="309372"/>
            <a:ext cx="10896600" cy="606552"/>
          </a:xfrm>
        </p:spPr>
        <p:txBody>
          <a:bodyPr/>
          <a:lstStyle/>
          <a:p>
            <a:r>
              <a:rPr lang="en-US"/>
              <a:t>EARN CEUs</a:t>
            </a:r>
          </a:p>
        </p:txBody>
      </p:sp>
      <p:sp>
        <p:nvSpPr>
          <p:cNvPr id="5" name="Text Placeholder 4">
            <a:extLst>
              <a:ext uri="{FF2B5EF4-FFF2-40B4-BE49-F238E27FC236}">
                <a16:creationId xmlns:a16="http://schemas.microsoft.com/office/drawing/2014/main" id="{133A2182-908B-6612-E028-2BEFCEC0AA6D}"/>
              </a:ext>
            </a:extLst>
          </p:cNvPr>
          <p:cNvSpPr>
            <a:spLocks noGrp="1"/>
          </p:cNvSpPr>
          <p:nvPr>
            <p:ph type="body" sz="quarter" idx="27"/>
          </p:nvPr>
        </p:nvSpPr>
        <p:spPr/>
        <p:txBody>
          <a:bodyPr/>
          <a:lstStyle/>
          <a:p>
            <a:endParaRPr lang="en-US"/>
          </a:p>
        </p:txBody>
      </p:sp>
      <p:pic>
        <p:nvPicPr>
          <p:cNvPr id="10" name="Picture 9" descr="Graphical user interface, text&#10;&#10;Description automatically generated">
            <a:extLst>
              <a:ext uri="{FF2B5EF4-FFF2-40B4-BE49-F238E27FC236}">
                <a16:creationId xmlns:a16="http://schemas.microsoft.com/office/drawing/2014/main" id="{47802B87-5E9C-E5A1-3823-A5874B81495E}"/>
              </a:ext>
            </a:extLst>
          </p:cNvPr>
          <p:cNvPicPr>
            <a:picLocks noChangeAspect="1"/>
          </p:cNvPicPr>
          <p:nvPr/>
        </p:nvPicPr>
        <p:blipFill>
          <a:blip r:embed="rId3"/>
          <a:stretch>
            <a:fillRect/>
          </a:stretch>
        </p:blipFill>
        <p:spPr>
          <a:xfrm>
            <a:off x="395346" y="846886"/>
            <a:ext cx="11031489" cy="6011114"/>
          </a:xfrm>
          <a:prstGeom prst="rect">
            <a:avLst/>
          </a:prstGeom>
        </p:spPr>
      </p:pic>
    </p:spTree>
    <p:extLst>
      <p:ext uri="{BB962C8B-B14F-4D97-AF65-F5344CB8AC3E}">
        <p14:creationId xmlns:p14="http://schemas.microsoft.com/office/powerpoint/2010/main" val="7999121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FCA0655-B5A0-2C65-4F93-7AE7C4B72038}"/>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t>www.nachc.org</a:t>
            </a:r>
            <a:endParaRPr kumimoji="0" lang="en-US" sz="12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3" name="Slide Number Placeholder 2">
            <a:extLst>
              <a:ext uri="{FF2B5EF4-FFF2-40B4-BE49-F238E27FC236}">
                <a16:creationId xmlns:a16="http://schemas.microsoft.com/office/drawing/2014/main" id="{6A29C514-B07E-DFE8-651C-FE0DF0F7565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7CA3"/>
                </a:solidFill>
                <a:effectLst/>
                <a:uLnTx/>
                <a:uFillTx/>
                <a:latin typeface="Calibri" panose="020F0502020204030204"/>
                <a:ea typeface="+mn-ea"/>
                <a:cs typeface="+mn-cs"/>
              </a:rPr>
              <a:t>|</a:t>
            </a:r>
            <a:r>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t> </a:t>
            </a:r>
            <a:fld id="{E1AB07C4-F4AD-C942-BAEA-67B4CA5A8891}" type="slidenum">
              <a:rPr kumimoji="0" lang="en-US" sz="1200" b="0" i="0" u="none" strike="noStrike" kern="1200" cap="none" spc="0" normalizeH="0" baseline="0" noProof="0" smtClean="0">
                <a:ln>
                  <a:noFill/>
                </a:ln>
                <a:solidFill>
                  <a:srgbClr val="003C6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srgbClr val="003C69"/>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F94EF61D-F8B4-0348-73E4-D9E4C1B22F7A}"/>
              </a:ext>
            </a:extLst>
          </p:cNvPr>
          <p:cNvSpPr>
            <a:spLocks noGrp="1"/>
          </p:cNvSpPr>
          <p:nvPr>
            <p:ph type="title"/>
          </p:nvPr>
        </p:nvSpPr>
        <p:spPr>
          <a:xfrm>
            <a:off x="530234" y="280459"/>
            <a:ext cx="9909166" cy="658282"/>
          </a:xfrm>
        </p:spPr>
        <p:txBody>
          <a:bodyPr/>
          <a:lstStyle/>
          <a:p>
            <a:r>
              <a:rPr lang="en-US" dirty="0"/>
              <a:t>Accelerating Clinician Awareness and Engagement</a:t>
            </a:r>
          </a:p>
        </p:txBody>
      </p:sp>
      <p:pic>
        <p:nvPicPr>
          <p:cNvPr id="6" name="Picture 5">
            <a:extLst>
              <a:ext uri="{FF2B5EF4-FFF2-40B4-BE49-F238E27FC236}">
                <a16:creationId xmlns:a16="http://schemas.microsoft.com/office/drawing/2014/main" id="{78D971E0-BBAF-A531-5E38-FB4BDA54565F}"/>
              </a:ext>
            </a:extLst>
          </p:cNvPr>
          <p:cNvPicPr>
            <a:picLocks noChangeAspect="1"/>
          </p:cNvPicPr>
          <p:nvPr/>
        </p:nvPicPr>
        <p:blipFill>
          <a:blip r:embed="rId2"/>
          <a:stretch>
            <a:fillRect/>
          </a:stretch>
        </p:blipFill>
        <p:spPr>
          <a:xfrm>
            <a:off x="358785" y="858195"/>
            <a:ext cx="3984615" cy="1408515"/>
          </a:xfrm>
          <a:prstGeom prst="rect">
            <a:avLst/>
          </a:prstGeom>
        </p:spPr>
      </p:pic>
      <p:sp>
        <p:nvSpPr>
          <p:cNvPr id="8" name="TextBox 7">
            <a:extLst>
              <a:ext uri="{FF2B5EF4-FFF2-40B4-BE49-F238E27FC236}">
                <a16:creationId xmlns:a16="http://schemas.microsoft.com/office/drawing/2014/main" id="{7539C29B-8207-139F-2131-622712ADD6E2}"/>
              </a:ext>
            </a:extLst>
          </p:cNvPr>
          <p:cNvSpPr txBox="1"/>
          <p:nvPr/>
        </p:nvSpPr>
        <p:spPr>
          <a:xfrm>
            <a:off x="96035" y="2372882"/>
            <a:ext cx="11737966" cy="369331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The Medical Society Consortium on Climate and Health, in collaboration with NACHC, is receiving funding from the Mosaic Foundation to build and disseminate a toolkit that will include 3 levels of engagement: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rPr>
              <a:t>Administrators:  </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NACHC will develop a component of the toolkit that offers a turnkey approach to take advantage of IRA and IIJA funds to invest in solar, HVAC systems, and electrification to improve resilience and health.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rPr>
              <a:t>Health Professionals: </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MSCCH will develop a component of the toolkit for our state clinician groups, to catalyze investments in community health center climate resilience and to improve patients’ access to IRA funds to improve their own home resilience and health. This will include state specific communications resources for solar and decarbonization, in addition to resources for administrators that outlines the economic case and provides tips and guidelines for accessing IRA funds.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rPr>
              <a:t>Patients/Community members: </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The final element of the toolkit will also include materials for patients on available funding opportunities through IRA to improve their homes and health, including weatherization funds and EV subsidies, among others.</a:t>
            </a:r>
          </a:p>
        </p:txBody>
      </p:sp>
    </p:spTree>
    <p:extLst>
      <p:ext uri="{BB962C8B-B14F-4D97-AF65-F5344CB8AC3E}">
        <p14:creationId xmlns:p14="http://schemas.microsoft.com/office/powerpoint/2010/main" val="205473531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A07B268-143B-DA6B-3EFF-33FB0126F848}"/>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t>www.nachc.org</a:t>
            </a:r>
          </a:p>
        </p:txBody>
      </p:sp>
      <p:sp>
        <p:nvSpPr>
          <p:cNvPr id="3" name="Slide Number Placeholder 2">
            <a:extLst>
              <a:ext uri="{FF2B5EF4-FFF2-40B4-BE49-F238E27FC236}">
                <a16:creationId xmlns:a16="http://schemas.microsoft.com/office/drawing/2014/main" id="{0537FBDD-C868-5FEC-D031-B39303D11479}"/>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7CA3"/>
                </a:solidFill>
                <a:effectLst/>
                <a:uLnTx/>
                <a:uFillTx/>
                <a:latin typeface="Calibri" panose="020F0502020204030204"/>
                <a:ea typeface="+mn-ea"/>
                <a:cs typeface="+mn-cs"/>
              </a:rPr>
              <a:t>|</a:t>
            </a:r>
            <a:r>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t> </a:t>
            </a:r>
            <a:fld id="{E1AB07C4-F4AD-C942-BAEA-67B4CA5A8891}" type="slidenum">
              <a:rPr kumimoji="0" lang="en-US" sz="1200" b="0" i="0" u="none" strike="noStrike" kern="1200" cap="none" spc="0" normalizeH="0" baseline="0" noProof="0" smtClean="0">
                <a:ln>
                  <a:noFill/>
                </a:ln>
                <a:solidFill>
                  <a:srgbClr val="003C6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srgbClr val="003C69"/>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690FC5D1-89BD-F3CD-4246-4A4C68EEE05E}"/>
              </a:ext>
            </a:extLst>
          </p:cNvPr>
          <p:cNvSpPr>
            <a:spLocks noGrp="1"/>
          </p:cNvSpPr>
          <p:nvPr>
            <p:ph type="title"/>
          </p:nvPr>
        </p:nvSpPr>
        <p:spPr>
          <a:xfrm>
            <a:off x="275302" y="371161"/>
            <a:ext cx="11444749" cy="606552"/>
          </a:xfrm>
        </p:spPr>
        <p:txBody>
          <a:bodyPr/>
          <a:lstStyle/>
          <a:p>
            <a:r>
              <a:rPr lang="en-US"/>
              <a:t>NACHC Environmental Health/Climate Change Interest Group</a:t>
            </a:r>
          </a:p>
        </p:txBody>
      </p:sp>
      <p:sp>
        <p:nvSpPr>
          <p:cNvPr id="5" name="Text Placeholder 4">
            <a:extLst>
              <a:ext uri="{FF2B5EF4-FFF2-40B4-BE49-F238E27FC236}">
                <a16:creationId xmlns:a16="http://schemas.microsoft.com/office/drawing/2014/main" id="{384E33AB-80AC-87DF-B58B-D3E3220D1B84}"/>
              </a:ext>
            </a:extLst>
          </p:cNvPr>
          <p:cNvSpPr>
            <a:spLocks noGrp="1"/>
          </p:cNvSpPr>
          <p:nvPr>
            <p:ph type="body" sz="quarter" idx="27"/>
          </p:nvPr>
        </p:nvSpPr>
        <p:spPr>
          <a:xfrm>
            <a:off x="530235" y="1250950"/>
            <a:ext cx="5565765" cy="730250"/>
          </a:xfrm>
        </p:spPr>
        <p:txBody>
          <a:bodyPr/>
          <a:lstStyle/>
          <a:p>
            <a:r>
              <a:rPr lang="en-US"/>
              <a:t>For questions/more information, email Jessica Hinshaw at </a:t>
            </a:r>
            <a:r>
              <a:rPr lang="en-US">
                <a:hlinkClick r:id="rId3"/>
              </a:rPr>
              <a:t>jhinshaw@nachc.org</a:t>
            </a:r>
            <a:endParaRPr lang="en-US"/>
          </a:p>
          <a:p>
            <a:endParaRPr lang="en-US"/>
          </a:p>
        </p:txBody>
      </p:sp>
      <p:pic>
        <p:nvPicPr>
          <p:cNvPr id="8" name="Picture 7" descr="A picture containing logo&#10;&#10;Description automatically generated">
            <a:extLst>
              <a:ext uri="{FF2B5EF4-FFF2-40B4-BE49-F238E27FC236}">
                <a16:creationId xmlns:a16="http://schemas.microsoft.com/office/drawing/2014/main" id="{3FB513B1-D7C3-8222-FD1F-901554DEFC3D}"/>
              </a:ext>
            </a:extLst>
          </p:cNvPr>
          <p:cNvPicPr>
            <a:picLocks noChangeAspect="1"/>
          </p:cNvPicPr>
          <p:nvPr/>
        </p:nvPicPr>
        <p:blipFill>
          <a:blip r:embed="rId4"/>
          <a:stretch>
            <a:fillRect/>
          </a:stretch>
        </p:blipFill>
        <p:spPr>
          <a:xfrm>
            <a:off x="5791200" y="1054110"/>
            <a:ext cx="5146665" cy="5146665"/>
          </a:xfrm>
          <a:prstGeom prst="rect">
            <a:avLst/>
          </a:prstGeom>
        </p:spPr>
      </p:pic>
      <p:pic>
        <p:nvPicPr>
          <p:cNvPr id="7" name="Picture 6" descr="Qr code&#10;&#10;Description automatically generated">
            <a:extLst>
              <a:ext uri="{FF2B5EF4-FFF2-40B4-BE49-F238E27FC236}">
                <a16:creationId xmlns:a16="http://schemas.microsoft.com/office/drawing/2014/main" id="{A76F8134-7760-100D-B025-20C05A10D320}"/>
              </a:ext>
            </a:extLst>
          </p:cNvPr>
          <p:cNvPicPr>
            <a:picLocks noChangeAspect="1"/>
          </p:cNvPicPr>
          <p:nvPr/>
        </p:nvPicPr>
        <p:blipFill>
          <a:blip r:embed="rId5"/>
          <a:stretch>
            <a:fillRect/>
          </a:stretch>
        </p:blipFill>
        <p:spPr>
          <a:xfrm>
            <a:off x="1172014" y="2527675"/>
            <a:ext cx="3735854" cy="3735854"/>
          </a:xfrm>
          <a:prstGeom prst="rect">
            <a:avLst/>
          </a:prstGeom>
        </p:spPr>
      </p:pic>
    </p:spTree>
    <p:extLst>
      <p:ext uri="{BB962C8B-B14F-4D97-AF65-F5344CB8AC3E}">
        <p14:creationId xmlns:p14="http://schemas.microsoft.com/office/powerpoint/2010/main" val="15388852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177074A-3AC7-1449-95CB-66BE4768B796}"/>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t>www.nachc.org</a:t>
            </a:r>
            <a:endParaRPr kumimoji="0" lang="en-US" sz="12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3" name="Slide Number Placeholder 2">
            <a:extLst>
              <a:ext uri="{FF2B5EF4-FFF2-40B4-BE49-F238E27FC236}">
                <a16:creationId xmlns:a16="http://schemas.microsoft.com/office/drawing/2014/main" id="{44CD6BFF-DC4E-A347-BCE1-2553455A73C9}"/>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7CA3"/>
                </a:solidFill>
                <a:effectLst/>
                <a:uLnTx/>
                <a:uFillTx/>
                <a:latin typeface="Calibri" panose="020F0502020204030204"/>
                <a:ea typeface="+mn-ea"/>
                <a:cs typeface="+mn-cs"/>
              </a:rPr>
              <a:t>|</a:t>
            </a:r>
            <a:r>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t> </a:t>
            </a:r>
            <a:fld id="{E1AB07C4-F4AD-C942-BAEA-67B4CA5A8891}" type="slidenum">
              <a:rPr kumimoji="0" lang="en-US" sz="1200" b="0" i="0" u="none" strike="noStrike" kern="1200" cap="none" spc="0" normalizeH="0" baseline="0" noProof="0" smtClean="0">
                <a:ln>
                  <a:noFill/>
                </a:ln>
                <a:solidFill>
                  <a:srgbClr val="003C6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srgbClr val="003C69"/>
              </a:solidFill>
              <a:effectLst/>
              <a:uLnTx/>
              <a:uFillTx/>
              <a:latin typeface="Calibri" panose="020F0502020204030204"/>
              <a:ea typeface="+mn-ea"/>
              <a:cs typeface="+mn-cs"/>
            </a:endParaRPr>
          </a:p>
        </p:txBody>
      </p:sp>
      <p:sp>
        <p:nvSpPr>
          <p:cNvPr id="7" name="Title 6">
            <a:extLst>
              <a:ext uri="{FF2B5EF4-FFF2-40B4-BE49-F238E27FC236}">
                <a16:creationId xmlns:a16="http://schemas.microsoft.com/office/drawing/2014/main" id="{32A6E171-E5C5-1E4A-8593-1825AB418608}"/>
              </a:ext>
            </a:extLst>
          </p:cNvPr>
          <p:cNvSpPr>
            <a:spLocks noGrp="1"/>
          </p:cNvSpPr>
          <p:nvPr>
            <p:ph type="title"/>
          </p:nvPr>
        </p:nvSpPr>
        <p:spPr>
          <a:prstGeom prst="rect">
            <a:avLst/>
          </a:prstGeom>
        </p:spPr>
        <p:txBody>
          <a:bodyPr/>
          <a:lstStyle/>
          <a:p>
            <a:r>
              <a:rPr lang="en-US" dirty="0"/>
              <a:t>QUESTIONS?</a:t>
            </a:r>
          </a:p>
        </p:txBody>
      </p:sp>
    </p:spTree>
    <p:extLst>
      <p:ext uri="{BB962C8B-B14F-4D97-AF65-F5344CB8AC3E}">
        <p14:creationId xmlns:p14="http://schemas.microsoft.com/office/powerpoint/2010/main" val="1867788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in a suit and tie&#10;&#10;Description automatically generated with medium confidence">
            <a:extLst>
              <a:ext uri="{FF2B5EF4-FFF2-40B4-BE49-F238E27FC236}">
                <a16:creationId xmlns:a16="http://schemas.microsoft.com/office/drawing/2014/main" id="{76B7FD49-F25E-142B-4EAB-9B4D3E0408F5}"/>
              </a:ext>
            </a:extLst>
          </p:cNvPr>
          <p:cNvPicPr>
            <a:picLocks noChangeAspect="1"/>
          </p:cNvPicPr>
          <p:nvPr/>
        </p:nvPicPr>
        <p:blipFill>
          <a:blip r:embed="rId2"/>
          <a:stretch>
            <a:fillRect/>
          </a:stretch>
        </p:blipFill>
        <p:spPr>
          <a:xfrm>
            <a:off x="8808098" y="0"/>
            <a:ext cx="2975013" cy="2819400"/>
          </a:xfrm>
          <a:prstGeom prst="rect">
            <a:avLst/>
          </a:prstGeom>
        </p:spPr>
      </p:pic>
      <p:sp>
        <p:nvSpPr>
          <p:cNvPr id="4" name="TextBox 3">
            <a:extLst>
              <a:ext uri="{FF2B5EF4-FFF2-40B4-BE49-F238E27FC236}">
                <a16:creationId xmlns:a16="http://schemas.microsoft.com/office/drawing/2014/main" id="{8CBCB1F9-1831-1941-DADF-A7EC74519C9B}"/>
              </a:ext>
            </a:extLst>
          </p:cNvPr>
          <p:cNvSpPr txBox="1"/>
          <p:nvPr/>
        </p:nvSpPr>
        <p:spPr>
          <a:xfrm>
            <a:off x="8749004" y="2847979"/>
            <a:ext cx="3161058"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E. Benjamin Money, Jr., MPH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Senior Vice President, Population Health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National Association of Community Health Centers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211 North Union St., Suite 200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Alexandria, VA 22314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hlinkClick r:id="rId3"/>
              </a:rPr>
              <a:t>bmoney@nachc.org</a:t>
            </a: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4358763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4AA52-B90B-46C0-8313-139947D03EE2}"/>
              </a:ext>
            </a:extLst>
          </p:cNvPr>
          <p:cNvSpPr>
            <a:spLocks noGrp="1"/>
          </p:cNvSpPr>
          <p:nvPr>
            <p:ph type="title"/>
          </p:nvPr>
        </p:nvSpPr>
        <p:spPr/>
        <p:txBody>
          <a:bodyPr/>
          <a:lstStyle/>
          <a:p>
            <a:r>
              <a:rPr lang="en-US" b="1" dirty="0">
                <a:cs typeface="Arial"/>
              </a:rPr>
              <a:t>Drivers of Health </a:t>
            </a:r>
            <a:endParaRPr lang="en-US" b="1" dirty="0"/>
          </a:p>
        </p:txBody>
      </p:sp>
      <p:sp>
        <p:nvSpPr>
          <p:cNvPr id="6" name="Picture Placeholder 5">
            <a:extLst>
              <a:ext uri="{FF2B5EF4-FFF2-40B4-BE49-F238E27FC236}">
                <a16:creationId xmlns:a16="http://schemas.microsoft.com/office/drawing/2014/main" id="{09BB8C54-9F57-E675-C092-E34760D41664}"/>
              </a:ext>
            </a:extLst>
          </p:cNvPr>
          <p:cNvSpPr>
            <a:spLocks noGrp="1"/>
          </p:cNvSpPr>
          <p:nvPr>
            <p:ph type="pic" sz="quarter" idx="23"/>
          </p:nvPr>
        </p:nvSpPr>
        <p:spPr/>
      </p:sp>
      <p:pic>
        <p:nvPicPr>
          <p:cNvPr id="4" name="Picture 4" descr="Diagram&#10;&#10;Description automatically generated">
            <a:extLst>
              <a:ext uri="{FF2B5EF4-FFF2-40B4-BE49-F238E27FC236}">
                <a16:creationId xmlns:a16="http://schemas.microsoft.com/office/drawing/2014/main" id="{E7F9278D-3C96-412C-9286-4E8BEF21F8E5}"/>
              </a:ext>
            </a:extLst>
          </p:cNvPr>
          <p:cNvPicPr>
            <a:picLocks noChangeAspect="1"/>
          </p:cNvPicPr>
          <p:nvPr/>
        </p:nvPicPr>
        <p:blipFill>
          <a:blip r:embed="rId3"/>
          <a:stretch>
            <a:fillRect/>
          </a:stretch>
        </p:blipFill>
        <p:spPr>
          <a:xfrm>
            <a:off x="5791200" y="-1"/>
            <a:ext cx="6351068" cy="6858001"/>
          </a:xfrm>
          <a:prstGeom prst="rect">
            <a:avLst/>
          </a:prstGeom>
        </p:spPr>
      </p:pic>
      <p:sp>
        <p:nvSpPr>
          <p:cNvPr id="5" name="TextBox 4">
            <a:extLst>
              <a:ext uri="{FF2B5EF4-FFF2-40B4-BE49-F238E27FC236}">
                <a16:creationId xmlns:a16="http://schemas.microsoft.com/office/drawing/2014/main" id="{AB90ABBE-2F74-437F-8737-516545291D3C}"/>
              </a:ext>
            </a:extLst>
          </p:cNvPr>
          <p:cNvSpPr txBox="1"/>
          <p:nvPr/>
        </p:nvSpPr>
        <p:spPr>
          <a:xfrm>
            <a:off x="530235" y="1523042"/>
            <a:ext cx="4367841"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Arial"/>
              </a:rPr>
              <a:t>Achieving and maintaining health is influenced by factors external to clinical care.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Arial"/>
              </a:rPr>
              <a:t>Health Centers operate at the community level – the intersection of whole-person primary care and public health.</a:t>
            </a:r>
          </a:p>
        </p:txBody>
      </p:sp>
    </p:spTree>
    <p:extLst>
      <p:ext uri="{BB962C8B-B14F-4D97-AF65-F5344CB8AC3E}">
        <p14:creationId xmlns:p14="http://schemas.microsoft.com/office/powerpoint/2010/main" val="4570841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2776A-038F-A04D-B6E8-207754035E10}"/>
              </a:ext>
            </a:extLst>
          </p:cNvPr>
          <p:cNvSpPr>
            <a:spLocks noGrp="1"/>
          </p:cNvSpPr>
          <p:nvPr>
            <p:ph type="title"/>
          </p:nvPr>
        </p:nvSpPr>
        <p:spPr/>
        <p:txBody>
          <a:bodyPr/>
          <a:lstStyle/>
          <a:p>
            <a:endParaRPr lang="en-US"/>
          </a:p>
        </p:txBody>
      </p:sp>
      <p:sp>
        <p:nvSpPr>
          <p:cNvPr id="3" name="Picture Placeholder 2">
            <a:extLst>
              <a:ext uri="{FF2B5EF4-FFF2-40B4-BE49-F238E27FC236}">
                <a16:creationId xmlns:a16="http://schemas.microsoft.com/office/drawing/2014/main" id="{7E826DF2-B356-2A48-814E-88B46A0F6AD4}"/>
              </a:ext>
            </a:extLst>
          </p:cNvPr>
          <p:cNvSpPr>
            <a:spLocks noGrp="1"/>
          </p:cNvSpPr>
          <p:nvPr>
            <p:ph type="pic" sz="quarter" idx="29"/>
          </p:nvPr>
        </p:nvSpPr>
        <p:spPr/>
      </p:sp>
    </p:spTree>
    <p:extLst>
      <p:ext uri="{BB962C8B-B14F-4D97-AF65-F5344CB8AC3E}">
        <p14:creationId xmlns:p14="http://schemas.microsoft.com/office/powerpoint/2010/main" val="193500229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 want to hear from you!</a:t>
            </a:r>
            <a:endParaRPr lang="en-US" dirty="0"/>
          </a:p>
        </p:txBody>
      </p:sp>
      <p:sp>
        <p:nvSpPr>
          <p:cNvPr id="5" name="Rectangle 4"/>
          <p:cNvSpPr/>
          <p:nvPr/>
        </p:nvSpPr>
        <p:spPr>
          <a:xfrm>
            <a:off x="611605" y="1471613"/>
            <a:ext cx="10968789"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Franklin Gothic Book"/>
                <a:ea typeface="+mn-ea"/>
                <a:cs typeface="+mn-cs"/>
                <a:hlinkClick r:id="rId3"/>
              </a:rPr>
              <a:t>https://</a:t>
            </a:r>
            <a:r>
              <a:rPr kumimoji="0" lang="en-US" sz="2800" b="0" i="0" u="none" strike="noStrike" kern="1200" cap="none" spc="0" normalizeH="0" baseline="0" noProof="0" dirty="0" smtClean="0">
                <a:ln>
                  <a:noFill/>
                </a:ln>
                <a:solidFill>
                  <a:prstClr val="black"/>
                </a:solidFill>
                <a:effectLst/>
                <a:uLnTx/>
                <a:uFillTx/>
                <a:latin typeface="Franklin Gothic Book"/>
                <a:ea typeface="+mn-ea"/>
                <a:cs typeface="+mn-cs"/>
                <a:hlinkClick r:id="rId3"/>
              </a:rPr>
              <a:t>www.surveymonkey.com/r/RCYLXYT</a:t>
            </a:r>
            <a:r>
              <a:rPr kumimoji="0" lang="en-US" sz="2800" b="0" i="0" u="none" strike="noStrike" kern="1200" cap="none" spc="0" normalizeH="0" baseline="0" noProof="0" dirty="0" smtClean="0">
                <a:ln>
                  <a:noFill/>
                </a:ln>
                <a:solidFill>
                  <a:prstClr val="black"/>
                </a:solidFill>
                <a:effectLst/>
                <a:uLnTx/>
                <a:uFillTx/>
                <a:latin typeface="Franklin Gothic Book"/>
                <a:ea typeface="+mn-ea"/>
                <a:cs typeface="+mn-cs"/>
              </a:rPr>
              <a:t> </a:t>
            </a:r>
            <a:endParaRPr kumimoji="0" lang="en-US" sz="2800" b="0" i="0" u="none" strike="noStrike" kern="1200" cap="none" spc="0" normalizeH="0" baseline="0" noProof="0" dirty="0">
              <a:ln>
                <a:noFill/>
              </a:ln>
              <a:solidFill>
                <a:prstClr val="black"/>
              </a:solidFill>
              <a:effectLst/>
              <a:uLnTx/>
              <a:uFillTx/>
              <a:latin typeface="Franklin Gothic Book"/>
              <a:ea typeface="+mn-ea"/>
              <a:cs typeface="+mn-cs"/>
            </a:endParaRPr>
          </a:p>
        </p:txBody>
      </p:sp>
      <p:pic>
        <p:nvPicPr>
          <p:cNvPr id="3" name="Picture 2"/>
          <p:cNvPicPr>
            <a:picLocks noChangeAspect="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419600" y="2362201"/>
            <a:ext cx="3098180" cy="3098180"/>
          </a:xfrm>
          <a:prstGeom prst="rect">
            <a:avLst/>
          </a:prstGeom>
        </p:spPr>
      </p:pic>
    </p:spTree>
    <p:extLst>
      <p:ext uri="{BB962C8B-B14F-4D97-AF65-F5344CB8AC3E}">
        <p14:creationId xmlns:p14="http://schemas.microsoft.com/office/powerpoint/2010/main" val="16127068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US" dirty="0" smtClean="0"/>
              <a:t>Thank you for joining us!</a:t>
            </a:r>
            <a:endParaRPr lang="en-US" dirty="0"/>
          </a:p>
        </p:txBody>
      </p:sp>
    </p:spTree>
    <p:extLst>
      <p:ext uri="{BB962C8B-B14F-4D97-AF65-F5344CB8AC3E}">
        <p14:creationId xmlns:p14="http://schemas.microsoft.com/office/powerpoint/2010/main" val="2913837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61D412E-CE7B-3B45-B229-43D2CECB8019}"/>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t>www.nachc.org</a:t>
            </a:r>
          </a:p>
        </p:txBody>
      </p:sp>
      <p:sp>
        <p:nvSpPr>
          <p:cNvPr id="3" name="Slide Number Placeholder 2">
            <a:extLst>
              <a:ext uri="{FF2B5EF4-FFF2-40B4-BE49-F238E27FC236}">
                <a16:creationId xmlns:a16="http://schemas.microsoft.com/office/drawing/2014/main" id="{06119C4D-0D02-CC41-B180-FB10A0D0E2E2}"/>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7CA3"/>
                </a:solidFill>
                <a:effectLst/>
                <a:uLnTx/>
                <a:uFillTx/>
                <a:latin typeface="Calibri" panose="020F0502020204030204"/>
                <a:ea typeface="+mn-ea"/>
                <a:cs typeface="+mn-cs"/>
              </a:rPr>
              <a:t>|</a:t>
            </a:r>
            <a:r>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t> </a:t>
            </a:r>
            <a:fld id="{E1AB07C4-F4AD-C942-BAEA-67B4CA5A8891}" type="slidenum">
              <a:rPr kumimoji="0" lang="en-US" sz="1200" b="0" i="0" u="none" strike="noStrike" kern="1200" cap="none" spc="0" normalizeH="0" baseline="0" noProof="0" smtClean="0">
                <a:ln>
                  <a:noFill/>
                </a:ln>
                <a:solidFill>
                  <a:srgbClr val="003C6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srgbClr val="003C69"/>
              </a:solidFill>
              <a:effectLst/>
              <a:uLnTx/>
              <a:uFillTx/>
              <a:latin typeface="Calibri" panose="020F0502020204030204"/>
              <a:ea typeface="+mn-ea"/>
              <a:cs typeface="+mn-cs"/>
            </a:endParaRPr>
          </a:p>
        </p:txBody>
      </p:sp>
      <p:pic>
        <p:nvPicPr>
          <p:cNvPr id="4" name="Picture 6">
            <a:extLst>
              <a:ext uri="{FF2B5EF4-FFF2-40B4-BE49-F238E27FC236}">
                <a16:creationId xmlns:a16="http://schemas.microsoft.com/office/drawing/2014/main" id="{481F0B97-A7E7-C96F-246B-29A4763DD48C}"/>
              </a:ext>
            </a:extLst>
          </p:cNvPr>
          <p:cNvPicPr>
            <a:picLocks noChangeAspect="1"/>
          </p:cNvPicPr>
          <p:nvPr/>
        </p:nvPicPr>
        <p:blipFill>
          <a:blip r:embed="rId2"/>
          <a:stretch>
            <a:fillRect/>
          </a:stretch>
        </p:blipFill>
        <p:spPr>
          <a:xfrm>
            <a:off x="774560" y="244476"/>
            <a:ext cx="10652343" cy="5851524"/>
          </a:xfrm>
          <a:prstGeom prst="rect">
            <a:avLst/>
          </a:prstGeom>
        </p:spPr>
      </p:pic>
      <p:sp>
        <p:nvSpPr>
          <p:cNvPr id="9" name="Title 10">
            <a:extLst>
              <a:ext uri="{FF2B5EF4-FFF2-40B4-BE49-F238E27FC236}">
                <a16:creationId xmlns:a16="http://schemas.microsoft.com/office/drawing/2014/main" id="{FA6CC06F-DEAE-ED1A-6104-AB5BDE31D9F1}"/>
              </a:ext>
            </a:extLst>
          </p:cNvPr>
          <p:cNvSpPr>
            <a:spLocks noGrp="1"/>
          </p:cNvSpPr>
          <p:nvPr>
            <p:ph type="title"/>
          </p:nvPr>
        </p:nvSpPr>
        <p:spPr>
          <a:xfrm>
            <a:off x="530225" y="612775"/>
            <a:ext cx="10896600" cy="606425"/>
          </a:xfrm>
        </p:spPr>
        <p:txBody>
          <a:bodyPr/>
          <a:lstStyle/>
          <a:p>
            <a:r>
              <a:rPr lang="en-US">
                <a:latin typeface="Calibri"/>
                <a:ea typeface="Tahoma"/>
                <a:cs typeface="Arial"/>
              </a:rPr>
              <a:t>Section 330 of the Public Health Service Act (42 U.S.C. §254b) </a:t>
            </a:r>
            <a:endParaRPr lang="en-US"/>
          </a:p>
        </p:txBody>
      </p:sp>
    </p:spTree>
    <p:extLst>
      <p:ext uri="{BB962C8B-B14F-4D97-AF65-F5344CB8AC3E}">
        <p14:creationId xmlns:p14="http://schemas.microsoft.com/office/powerpoint/2010/main" val="18031217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CA301F1E-A0F2-7007-2DD4-6477E245640C}"/>
              </a:ext>
            </a:extLst>
          </p:cNvPr>
          <p:cNvSpPr>
            <a:spLocks noGrp="1"/>
          </p:cNvSpPr>
          <p:nvPr>
            <p:ph type="title"/>
          </p:nvPr>
        </p:nvSpPr>
        <p:spPr/>
        <p:txBody>
          <a:bodyPr/>
          <a:lstStyle/>
          <a:p>
            <a:r>
              <a:rPr lang="en-US" dirty="0"/>
              <a:t>Global CO2 &amp; Temperature Increases</a:t>
            </a:r>
          </a:p>
        </p:txBody>
      </p:sp>
      <p:pic>
        <p:nvPicPr>
          <p:cNvPr id="14" name="Picture 13" descr="Chart, histogram&#10;&#10;Description automatically generated">
            <a:extLst>
              <a:ext uri="{FF2B5EF4-FFF2-40B4-BE49-F238E27FC236}">
                <a16:creationId xmlns:a16="http://schemas.microsoft.com/office/drawing/2014/main" id="{88F6FDA7-D9B9-8321-6480-6A637420462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5344" b="7700"/>
          <a:stretch/>
        </p:blipFill>
        <p:spPr>
          <a:xfrm>
            <a:off x="995203" y="1371969"/>
            <a:ext cx="10125394" cy="4402297"/>
          </a:xfrm>
          <a:prstGeom prst="rect">
            <a:avLst/>
          </a:prstGeom>
        </p:spPr>
      </p:pic>
    </p:spTree>
    <p:extLst>
      <p:ext uri="{BB962C8B-B14F-4D97-AF65-F5344CB8AC3E}">
        <p14:creationId xmlns:p14="http://schemas.microsoft.com/office/powerpoint/2010/main" val="29833542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35D72-F6DE-944E-8C58-55B8904DB503}"/>
              </a:ext>
            </a:extLst>
          </p:cNvPr>
          <p:cNvSpPr>
            <a:spLocks noGrp="1"/>
          </p:cNvSpPr>
          <p:nvPr>
            <p:ph type="title"/>
          </p:nvPr>
        </p:nvSpPr>
        <p:spPr>
          <a:xfrm>
            <a:off x="492760" y="272017"/>
            <a:ext cx="10967720" cy="837510"/>
          </a:xfrm>
        </p:spPr>
        <p:txBody>
          <a:bodyPr/>
          <a:lstStyle/>
          <a:p>
            <a:r>
              <a:rPr lang="en-US" dirty="0"/>
              <a:t>U.S. Billion-Dollar Disasters in 2022</a:t>
            </a:r>
          </a:p>
        </p:txBody>
      </p:sp>
      <p:sp>
        <p:nvSpPr>
          <p:cNvPr id="5" name="Rectangle 4">
            <a:extLst>
              <a:ext uri="{FF2B5EF4-FFF2-40B4-BE49-F238E27FC236}">
                <a16:creationId xmlns:a16="http://schemas.microsoft.com/office/drawing/2014/main" id="{AD05EF6C-3527-7548-A145-E9219B17E577}"/>
              </a:ext>
            </a:extLst>
          </p:cNvPr>
          <p:cNvSpPr/>
          <p:nvPr/>
        </p:nvSpPr>
        <p:spPr>
          <a:xfrm>
            <a:off x="9334006" y="6258596"/>
            <a:ext cx="2589770" cy="5994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260ED0BA-D5F1-1645-9AF5-82E61EAC5025}"/>
              </a:ext>
            </a:extLst>
          </p:cNvPr>
          <p:cNvSpPr/>
          <p:nvPr/>
        </p:nvSpPr>
        <p:spPr>
          <a:xfrm>
            <a:off x="10374606" y="5659192"/>
            <a:ext cx="1549170" cy="5994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406AFCD6-7320-CD4A-86BC-63B3D4DB1239}"/>
              </a:ext>
            </a:extLst>
          </p:cNvPr>
          <p:cNvPicPr>
            <a:picLocks noChangeAspect="1"/>
          </p:cNvPicPr>
          <p:nvPr/>
        </p:nvPicPr>
        <p:blipFill>
          <a:blip r:embed="rId3"/>
          <a:stretch>
            <a:fillRect/>
          </a:stretch>
        </p:blipFill>
        <p:spPr>
          <a:xfrm>
            <a:off x="9370582" y="5749254"/>
            <a:ext cx="2379472" cy="1189736"/>
          </a:xfrm>
          <a:prstGeom prst="rect">
            <a:avLst/>
          </a:prstGeom>
        </p:spPr>
      </p:pic>
      <p:pic>
        <p:nvPicPr>
          <p:cNvPr id="3" name="Picture 2">
            <a:extLst>
              <a:ext uri="{FF2B5EF4-FFF2-40B4-BE49-F238E27FC236}">
                <a16:creationId xmlns:a16="http://schemas.microsoft.com/office/drawing/2014/main" id="{3363FC57-CFEB-F8DB-85DD-985B40BA7FA2}"/>
              </a:ext>
            </a:extLst>
          </p:cNvPr>
          <p:cNvPicPr>
            <a:picLocks noChangeAspect="1"/>
          </p:cNvPicPr>
          <p:nvPr/>
        </p:nvPicPr>
        <p:blipFill rotWithShape="1">
          <a:blip r:embed="rId4"/>
          <a:srcRect t="6834"/>
          <a:stretch/>
        </p:blipFill>
        <p:spPr>
          <a:xfrm>
            <a:off x="631521" y="1109527"/>
            <a:ext cx="11106758" cy="5624697"/>
          </a:xfrm>
          <a:prstGeom prst="rect">
            <a:avLst/>
          </a:prstGeom>
        </p:spPr>
      </p:pic>
    </p:spTree>
    <p:extLst>
      <p:ext uri="{BB962C8B-B14F-4D97-AF65-F5344CB8AC3E}">
        <p14:creationId xmlns:p14="http://schemas.microsoft.com/office/powerpoint/2010/main" val="837840673"/>
      </p:ext>
    </p:extLst>
  </p:cSld>
  <p:clrMapOvr>
    <a:masterClrMapping/>
  </p:clrMapOvr>
</p:sld>
</file>

<file path=ppt/theme/theme1.xml><?xml version="1.0" encoding="utf-8"?>
<a:theme xmlns:a="http://schemas.openxmlformats.org/drawingml/2006/main" name="Well Ahead Theme">
  <a:themeElements>
    <a:clrScheme name="Well-Ahead Louisiana Word Theme">
      <a:dk1>
        <a:sysClr val="windowText" lastClr="000000"/>
      </a:dk1>
      <a:lt1>
        <a:sysClr val="window" lastClr="FFFFFF"/>
      </a:lt1>
      <a:dk2>
        <a:srgbClr val="000000"/>
      </a:dk2>
      <a:lt2>
        <a:srgbClr val="FFFFFF"/>
      </a:lt2>
      <a:accent1>
        <a:srgbClr val="6A6A69"/>
      </a:accent1>
      <a:accent2>
        <a:srgbClr val="129096"/>
      </a:accent2>
      <a:accent3>
        <a:srgbClr val="11B4C3"/>
      </a:accent3>
      <a:accent4>
        <a:srgbClr val="82CCB5"/>
      </a:accent4>
      <a:accent5>
        <a:srgbClr val="C4DC70"/>
      </a:accent5>
      <a:accent6>
        <a:srgbClr val="6A6A69"/>
      </a:accent6>
      <a:hlink>
        <a:srgbClr val="129096"/>
      </a:hlink>
      <a:folHlink>
        <a:srgbClr val="11B4C3"/>
      </a:folHlink>
    </a:clrScheme>
    <a:fontScheme name="Well-Ahead Franklin Gothic">
      <a:majorFont>
        <a:latin typeface="Franklin Gothic Demi"/>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 Ahead Theme [Read-Only]" id="{04BC5EA1-BC69-4887-9A6C-C878EB741214}" vid="{3FF6837A-F201-4DD7-8A84-29539470230C}"/>
    </a:ext>
  </a:extLst>
</a:theme>
</file>

<file path=ppt/theme/theme2.xml><?xml version="1.0" encoding="utf-8"?>
<a:theme xmlns:a="http://schemas.openxmlformats.org/drawingml/2006/main" name="Office Theme">
  <a:themeElements>
    <a:clrScheme name="NACHC Color Palette">
      <a:dk1>
        <a:srgbClr val="000000"/>
      </a:dk1>
      <a:lt1>
        <a:srgbClr val="FFFFFF"/>
      </a:lt1>
      <a:dk2>
        <a:srgbClr val="003C69"/>
      </a:dk2>
      <a:lt2>
        <a:srgbClr val="FFFFFF"/>
      </a:lt2>
      <a:accent1>
        <a:srgbClr val="007CA3"/>
      </a:accent1>
      <a:accent2>
        <a:srgbClr val="A50063"/>
      </a:accent2>
      <a:accent3>
        <a:srgbClr val="0055B7"/>
      </a:accent3>
      <a:accent4>
        <a:srgbClr val="1D6FA9"/>
      </a:accent4>
      <a:accent5>
        <a:srgbClr val="60269D"/>
      </a:accent5>
      <a:accent6>
        <a:srgbClr val="E87100"/>
      </a:accent6>
      <a:hlink>
        <a:srgbClr val="779803"/>
      </a:hlink>
      <a:folHlink>
        <a:srgbClr val="6D6E7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H-CC_2023_RH_Wkshop_NACHC_June_2023.potx" id="{440F6116-C808-441A-82E3-EC0CE8379BC7}" vid="{613EE34B-4533-4564-B3BF-CE067336B5AF}"/>
    </a:ext>
  </a:extLst>
</a:theme>
</file>

<file path=ppt/theme/theme3.xml><?xml version="1.0" encoding="utf-8"?>
<a:theme xmlns:a="http://schemas.openxmlformats.org/drawingml/2006/main" name="1_Office Theme">
  <a:themeElements>
    <a:clrScheme name="NACHC Color Palette">
      <a:dk1>
        <a:srgbClr val="000000"/>
      </a:dk1>
      <a:lt1>
        <a:srgbClr val="FFFFFF"/>
      </a:lt1>
      <a:dk2>
        <a:srgbClr val="003C69"/>
      </a:dk2>
      <a:lt2>
        <a:srgbClr val="FFFFFF"/>
      </a:lt2>
      <a:accent1>
        <a:srgbClr val="007CA3"/>
      </a:accent1>
      <a:accent2>
        <a:srgbClr val="A50063"/>
      </a:accent2>
      <a:accent3>
        <a:srgbClr val="0055B7"/>
      </a:accent3>
      <a:accent4>
        <a:srgbClr val="1D6FA9"/>
      </a:accent4>
      <a:accent5>
        <a:srgbClr val="60269D"/>
      </a:accent5>
      <a:accent6>
        <a:srgbClr val="E87100"/>
      </a:accent6>
      <a:hlink>
        <a:srgbClr val="779803"/>
      </a:hlink>
      <a:folHlink>
        <a:srgbClr val="6D6E7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H-CC_2023_RH_Wkshop_NACHC_June_2023.potx" id="{440F6116-C808-441A-82E3-EC0CE8379BC7}" vid="{482AA303-7BCD-4D09-B4DE-6C2AB811E29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Well Ahead Theme</Template>
  <TotalTime>14315</TotalTime>
  <Words>4347</Words>
  <Application>Microsoft Office PowerPoint</Application>
  <PresentationFormat>Widescreen</PresentationFormat>
  <Paragraphs>435</Paragraphs>
  <Slides>62</Slides>
  <Notes>22</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62</vt:i4>
      </vt:variant>
    </vt:vector>
  </HeadingPairs>
  <TitlesOfParts>
    <vt:vector size="79" baseType="lpstr">
      <vt:lpstr>Arial</vt:lpstr>
      <vt:lpstr>Calibri</vt:lpstr>
      <vt:lpstr>Courier New</vt:lpstr>
      <vt:lpstr>Franklin Gothic Book</vt:lpstr>
      <vt:lpstr>Franklin Gothic Demi</vt:lpstr>
      <vt:lpstr>Georgia</vt:lpstr>
      <vt:lpstr>Google Sans Regular</vt:lpstr>
      <vt:lpstr>Gotham Medium Regular</vt:lpstr>
      <vt:lpstr>Open Sans</vt:lpstr>
      <vt:lpstr>Symbol</vt:lpstr>
      <vt:lpstr>Tahoma</vt:lpstr>
      <vt:lpstr>Times New Roman</vt:lpstr>
      <vt:lpstr>Wingdings</vt:lpstr>
      <vt:lpstr>Wingdings 3</vt:lpstr>
      <vt:lpstr>Well Ahead Theme</vt:lpstr>
      <vt:lpstr>Office Theme</vt:lpstr>
      <vt:lpstr>1_Office Theme</vt:lpstr>
      <vt:lpstr>PowerPoint Presentation</vt:lpstr>
      <vt:lpstr>Speaker</vt:lpstr>
      <vt:lpstr>Environmental Health and Climate Change:</vt:lpstr>
      <vt:lpstr>PowerPoint Presentation</vt:lpstr>
      <vt:lpstr>Session Objectives</vt:lpstr>
      <vt:lpstr>Drivers of Health </vt:lpstr>
      <vt:lpstr>Section 330 of the Public Health Service Act (42 U.S.C. §254b) </vt:lpstr>
      <vt:lpstr>Global CO2 &amp; Temperature Increases</vt:lpstr>
      <vt:lpstr>U.S. Billion-Dollar Disasters in 2022</vt:lpstr>
      <vt:lpstr>Climate Change Intensifies Environmental Health Events</vt:lpstr>
      <vt:lpstr>Climate Driven Environmental Disasters: Agricultural</vt:lpstr>
      <vt:lpstr>Climate Driven Environmental Disasters: Industrial</vt:lpstr>
      <vt:lpstr>Climate Driven Environmental Disasters: Residential</vt:lpstr>
      <vt:lpstr>Climate Change Harms Some  More Than Others</vt:lpstr>
      <vt:lpstr>PowerPoint Presentation</vt:lpstr>
      <vt:lpstr>PowerPoint Presentation</vt:lpstr>
      <vt:lpstr>The Problems of Rising Temperatures and Extreme Weather</vt:lpstr>
      <vt:lpstr>Power shutoffs: populations at risk</vt:lpstr>
      <vt:lpstr>Case Example: Puerto Rico</vt:lpstr>
      <vt:lpstr>Solar Project Profile: MedCentro</vt:lpstr>
      <vt:lpstr>Solar Project Profile: Atlantic Medical Center</vt:lpstr>
      <vt:lpstr>  </vt:lpstr>
      <vt:lpstr>PowerPoint Presentation</vt:lpstr>
      <vt:lpstr>Battery Storage</vt:lpstr>
      <vt:lpstr>PowerPoint Presentation</vt:lpstr>
      <vt:lpstr>CMS Rules Updated to Permit Solar Microgrids </vt:lpstr>
      <vt:lpstr>Size+Cost=Savings  </vt:lpstr>
      <vt:lpstr>PowerPoint Presentation</vt:lpstr>
      <vt:lpstr>Value and Co-benefits of Solar Microgrids</vt:lpstr>
      <vt:lpstr>PowerPoint Presentation</vt:lpstr>
      <vt:lpstr>Leveraging the Inflation Reduction Act of 2022 (IRA) </vt:lpstr>
      <vt:lpstr>Investment Tax Credit (ITC) for solar, wind, and storage projects</vt:lpstr>
      <vt:lpstr>Low-Income Communities Bonus Credit Program</vt:lpstr>
      <vt:lpstr>Stackable Bonus Credits</vt:lpstr>
      <vt:lpstr>PowerPoint Presentation</vt:lpstr>
      <vt:lpstr>PowerPoint Presentation</vt:lpstr>
      <vt:lpstr>Health Center Resilience Hub Example:  CRESCENTCARE</vt:lpstr>
      <vt:lpstr>PowerPoint Presentation</vt:lpstr>
      <vt:lpstr>PowerPoint Presentation</vt:lpstr>
      <vt:lpstr>PowerPoint Presentation</vt:lpstr>
      <vt:lpstr>PowerPoint Presentation</vt:lpstr>
      <vt:lpstr>PowerPoint Presentation</vt:lpstr>
      <vt:lpstr>PowerPoint Presentation</vt:lpstr>
      <vt:lpstr>Underway: NTTAP Funded Learning Collaborative</vt:lpstr>
      <vt:lpstr>CDC’s Building Resilience Against Climate Effects (BRACE) Framework</vt:lpstr>
      <vt:lpstr>PowerPoint Presentation</vt:lpstr>
      <vt:lpstr>PowerPoint Presentation</vt:lpstr>
      <vt:lpstr>PowerPoint Presentation</vt:lpstr>
      <vt:lpstr>PowerPoint Presentation</vt:lpstr>
      <vt:lpstr>NACHC &amp; ecoAmerica Partnership</vt:lpstr>
      <vt:lpstr>ecoAmerica</vt:lpstr>
      <vt:lpstr>PARTNERSHIP GOALS</vt:lpstr>
      <vt:lpstr>CLIMATE FOR HEALTH</vt:lpstr>
      <vt:lpstr>KEY TRAINING COMPONENTS: AMBASSADORS PROGRAM</vt:lpstr>
      <vt:lpstr>EARN CEUs</vt:lpstr>
      <vt:lpstr>Accelerating Clinician Awareness and Engagement</vt:lpstr>
      <vt:lpstr>NACHC Environmental Health/Climate Change Interest Group</vt:lpstr>
      <vt:lpstr>QUESTIONS?</vt:lpstr>
      <vt:lpstr>PowerPoint Presentation</vt:lpstr>
      <vt:lpstr>PowerPoint Presentation</vt:lpstr>
      <vt:lpstr>We want to hear from you!</vt:lpstr>
      <vt:lpstr>PowerPoint Presentation</vt:lpstr>
    </vt:vector>
  </TitlesOfParts>
  <Company>Louisisana Department of Health and Hospitals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Melissa Martin</dc:creator>
  <cp:lastModifiedBy>Brian Giandelone</cp:lastModifiedBy>
  <cp:revision>502</cp:revision>
  <cp:lastPrinted>2016-05-25T19:14:28Z</cp:lastPrinted>
  <dcterms:created xsi:type="dcterms:W3CDTF">2016-05-19T12:15:37Z</dcterms:created>
  <dcterms:modified xsi:type="dcterms:W3CDTF">2023-06-15T15:41:01Z</dcterms:modified>
</cp:coreProperties>
</file>