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0" r:id="rId2"/>
    <p:sldMasterId id="2147483682" r:id="rId3"/>
  </p:sldMasterIdLst>
  <p:notesMasterIdLst>
    <p:notesMasterId r:id="rId23"/>
  </p:notesMasterIdLst>
  <p:sldIdLst>
    <p:sldId id="257" r:id="rId4"/>
    <p:sldId id="258" r:id="rId5"/>
    <p:sldId id="259" r:id="rId6"/>
    <p:sldId id="269" r:id="rId7"/>
    <p:sldId id="270" r:id="rId8"/>
    <p:sldId id="260" r:id="rId9"/>
    <p:sldId id="272" r:id="rId10"/>
    <p:sldId id="281" r:id="rId11"/>
    <p:sldId id="282" r:id="rId12"/>
    <p:sldId id="273" r:id="rId13"/>
    <p:sldId id="287" r:id="rId14"/>
    <p:sldId id="274" r:id="rId15"/>
    <p:sldId id="275" r:id="rId16"/>
    <p:sldId id="276" r:id="rId17"/>
    <p:sldId id="277" r:id="rId18"/>
    <p:sldId id="286" r:id="rId19"/>
    <p:sldId id="279"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MQ1s6nLcIlsLMXFw3JtsbzK/iy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40" autoAdjust="0"/>
  </p:normalViewPr>
  <p:slideViewPr>
    <p:cSldViewPr snapToGrid="0">
      <p:cViewPr varScale="1">
        <p:scale>
          <a:sx n="97" d="100"/>
          <a:sy n="97" d="100"/>
        </p:scale>
        <p:origin x="109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fbfd2a8da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3" name="Google Shape;173;g2efbfd2a8da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21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35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10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efbfd2a8da_0_8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2efbfd2a8da_0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823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At this time, we will have our Q&amp;A Segment…for ALL medical questions and/or advice, please consult your physician. Feel free to drop your questions in the  Q&amp;A Box and you will be acknowledged by one of our team members.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NOTE TO FACILITATOR: If questions are not immediate then ask the panel these questions to fill in time lapse: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What are some factors that you think are most predictive of successful compliance with nutrition?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Can exercising and dieting assist with nutrition complications?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Can you discuss some of the key health promotion recommendations to improve care, enhance quality of life and prevent complications with bad eating habits?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I know that you have covered some of this in your presentation, but what are some of the best ways to practice healthy eating habits in work settings? </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5660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368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efbfd2a8da_0_8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smtClean="0"/>
              <a:t>Again, we thank you all for joining in today’s webinar &amp; a huge THANK YOU to our keynote speaker______________________________.</a:t>
            </a:r>
          </a:p>
          <a:p>
            <a:r>
              <a:rPr lang="en-US" dirty="0" smtClean="0"/>
              <a:t>We are walking away today more Enlighted and empowered!</a:t>
            </a:r>
          </a:p>
          <a:p>
            <a:endParaRPr lang="en-US" dirty="0" smtClean="0"/>
          </a:p>
          <a:p>
            <a:r>
              <a:rPr lang="en-US" dirty="0" smtClean="0"/>
              <a:t>To find out more about Well-Ahead and our numerous programs and services, please visit www.wellaheadla.com or contact us </a:t>
            </a:r>
            <a:r>
              <a:rPr lang="en-US" smtClean="0"/>
              <a:t>at wellahead@la.gov or call 1-844-522-4323.</a:t>
            </a:r>
            <a:endParaRPr lang="en-US" dirty="0" smtClean="0"/>
          </a:p>
          <a:p>
            <a:pPr marL="0" lvl="0" indent="0" algn="l" rtl="0">
              <a:spcBef>
                <a:spcPts val="0"/>
              </a:spcBef>
              <a:spcAft>
                <a:spcPts val="0"/>
              </a:spcAft>
              <a:buNone/>
            </a:pPr>
            <a:endParaRPr dirty="0"/>
          </a:p>
        </p:txBody>
      </p:sp>
      <p:sp>
        <p:nvSpPr>
          <p:cNvPr id="339" name="Google Shape;339;g2efbfd2a8da_0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97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fbfd2a8da_0_8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3" name="Google Shape;193;g2efbfd2a8da_0_8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name and credentials</a:t>
            </a:r>
          </a:p>
          <a:p>
            <a:r>
              <a:rPr lang="en-US" dirty="0" smtClean="0"/>
              <a:t>Add Headshot</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9868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FFFF"/>
                </a:solidFill>
              </a:rPr>
              <a:t>Dr. </a:t>
            </a:r>
            <a:r>
              <a:rPr lang="en-US" sz="1200" b="1" i="0" u="none" strike="noStrike" cap="none" dirty="0" smtClean="0">
                <a:solidFill>
                  <a:schemeClr val="dk1"/>
                </a:solidFill>
                <a:effectLst/>
                <a:latin typeface="Calibri"/>
                <a:ea typeface="Calibri"/>
                <a:cs typeface="Calibri"/>
                <a:sym typeface="Calibri"/>
              </a:rPr>
              <a:t>Christina Lord,</a:t>
            </a:r>
            <a:r>
              <a:rPr lang="en-US" sz="1200" b="0" i="0" u="none" strike="noStrike" cap="none" dirty="0" smtClean="0">
                <a:solidFill>
                  <a:schemeClr val="dk1"/>
                </a:solidFill>
                <a:effectLst/>
                <a:latin typeface="Calibri"/>
                <a:ea typeface="Calibri"/>
                <a:cs typeface="Calibri"/>
                <a:sym typeface="Calibri"/>
              </a:rPr>
              <a:t> MD, FACOG is a native of Vernon Parish and is “honored” to serve our community as the Regional Medical Director for Region 6 Office of Public Health.</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After having completed her Obstetrics and Gynecology residency from the University of Texas Medical Branch Galveston in 2004, she proudly returned back to central Louisiana</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CenLA</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to open a private practice OB/GYN office in Leesville, and has been taking care of women in rural Louisiana since then.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She feels that having years of study, within the department of Microbiology at LSU Baton Rouge and then in medical school at LSU Health Sciences Center Shreveport, provided a valuable foundation on which to better understand public health outcomes in our state.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Dr. Lord currently volunteers on several committees within the Louisiana State Medical Society, is the Vice Chair for the Louisiana Section of the American College of Obstetricians and Gynecologists, and is the Past Chair 2023 for the Greater Vernon Chamber of Commerce.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“Finding a way to positively impact the lives of the folks that live and work in my area is what it’s all about, and I want to continue to do that!” says Dr. Lord. “Having a “local” help advocate” is to our advantage as we work together to support our OPH mission of protecting and promoting the health and wellness of all individuals living in Louisiana. #</a:t>
            </a:r>
            <a:r>
              <a:rPr lang="en-US" sz="1200" b="0" i="0" u="none" strike="noStrike" cap="none" dirty="0" err="1" smtClean="0">
                <a:solidFill>
                  <a:schemeClr val="dk1"/>
                </a:solidFill>
                <a:effectLst/>
                <a:latin typeface="Calibri"/>
                <a:ea typeface="Calibri"/>
                <a:cs typeface="Calibri"/>
                <a:sym typeface="Calibri"/>
              </a:rPr>
              <a:t>GeauxTigers</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GeauxWampusCats</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GeauxCenla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GeauxOPH</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GeauxLDH</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359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efbfd2a8da_0_6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g2efbfd2a8da_0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642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534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36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15"/>
        <p:cNvGrpSpPr/>
        <p:nvPr/>
      </p:nvGrpSpPr>
      <p:grpSpPr>
        <a:xfrm>
          <a:off x="0" y="0"/>
          <a:ext cx="0" cy="0"/>
          <a:chOff x="0" y="0"/>
          <a:chExt cx="0" cy="0"/>
        </a:xfrm>
      </p:grpSpPr>
      <p:sp>
        <p:nvSpPr>
          <p:cNvPr id="16" name="Google Shape;16;g2efbfd2a8da_0_533"/>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7" name="Google Shape;17;g2efbfd2a8da_0_533"/>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8" name="Google Shape;18;g2efbfd2a8da_0_533"/>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g2efbfd2a8da_0_464"/>
          <p:cNvSpPr txBox="1">
            <a:spLocks noGrp="1"/>
          </p:cNvSpPr>
          <p:nvPr>
            <p:ph type="title"/>
          </p:nvPr>
        </p:nvSpPr>
        <p:spPr>
          <a:xfrm>
            <a:off x="304800" y="182033"/>
            <a:ext cx="2005500" cy="774600"/>
          </a:xfrm>
          <a:prstGeom prst="rect">
            <a:avLst/>
          </a:prstGeom>
          <a:noFill/>
          <a:ln>
            <a:noFill/>
          </a:ln>
        </p:spPr>
        <p:txBody>
          <a:bodyPr spcFirstLastPara="1" wrap="square" lIns="60950" tIns="30475" rIns="60950" bIns="30475" anchor="b" anchorCtr="0">
            <a:normAutofit/>
          </a:bodyPr>
          <a:lstStyle>
            <a:lvl1pPr lvl="0" algn="l">
              <a:lnSpc>
                <a:spcPct val="100000"/>
              </a:lnSpc>
              <a:spcBef>
                <a:spcPts val="0"/>
              </a:spcBef>
              <a:spcAft>
                <a:spcPts val="0"/>
              </a:spcAft>
              <a:buClr>
                <a:schemeClr val="dk1"/>
              </a:buClr>
              <a:buSzPts val="1300"/>
              <a:buFont typeface="Calibri"/>
              <a:buNone/>
              <a:defRPr sz="1300" b="1"/>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70" name="Google Shape;70;g2efbfd2a8da_0_464"/>
          <p:cNvSpPr txBox="1">
            <a:spLocks noGrp="1"/>
          </p:cNvSpPr>
          <p:nvPr>
            <p:ph type="body" idx="1"/>
          </p:nvPr>
        </p:nvSpPr>
        <p:spPr>
          <a:xfrm>
            <a:off x="2383367" y="182033"/>
            <a:ext cx="3407700" cy="3902100"/>
          </a:xfrm>
          <a:prstGeom prst="rect">
            <a:avLst/>
          </a:prstGeom>
          <a:noFill/>
          <a:ln>
            <a:noFill/>
          </a:ln>
        </p:spPr>
        <p:txBody>
          <a:bodyPr spcFirstLastPara="1" wrap="square" lIns="60950" tIns="30475" rIns="60950" bIns="30475" anchor="t" anchorCtr="0">
            <a:normAutofit/>
          </a:bodyPr>
          <a:lstStyle>
            <a:lvl1pPr marL="457200" lvl="0" indent="-361950" algn="l">
              <a:lnSpc>
                <a:spcPct val="100000"/>
              </a:lnSpc>
              <a:spcBef>
                <a:spcPts val="400"/>
              </a:spcBef>
              <a:spcAft>
                <a:spcPts val="0"/>
              </a:spcAft>
              <a:buClr>
                <a:schemeClr val="dk1"/>
              </a:buClr>
              <a:buSzPts val="2100"/>
              <a:buChar char="•"/>
              <a:defRPr sz="2100"/>
            </a:lvl1pPr>
            <a:lvl2pPr marL="914400" lvl="1" indent="-349250" algn="l">
              <a:lnSpc>
                <a:spcPct val="100000"/>
              </a:lnSpc>
              <a:spcBef>
                <a:spcPts val="400"/>
              </a:spcBef>
              <a:spcAft>
                <a:spcPts val="0"/>
              </a:spcAft>
              <a:buClr>
                <a:schemeClr val="dk1"/>
              </a:buClr>
              <a:buSzPts val="1900"/>
              <a:buChar char="–"/>
              <a:defRPr sz="1900"/>
            </a:lvl2pPr>
            <a:lvl3pPr marL="1371600" lvl="2" indent="-330200" algn="l">
              <a:lnSpc>
                <a:spcPct val="100000"/>
              </a:lnSpc>
              <a:spcBef>
                <a:spcPts val="300"/>
              </a:spcBef>
              <a:spcAft>
                <a:spcPts val="0"/>
              </a:spcAft>
              <a:buClr>
                <a:schemeClr val="dk1"/>
              </a:buClr>
              <a:buSzPts val="1600"/>
              <a:buChar char="•"/>
              <a:defRPr sz="1600"/>
            </a:lvl3pPr>
            <a:lvl4pPr marL="1828800" lvl="3" indent="-311150" algn="l">
              <a:lnSpc>
                <a:spcPct val="100000"/>
              </a:lnSpc>
              <a:spcBef>
                <a:spcPts val="300"/>
              </a:spcBef>
              <a:spcAft>
                <a:spcPts val="0"/>
              </a:spcAft>
              <a:buClr>
                <a:schemeClr val="dk1"/>
              </a:buClr>
              <a:buSzPts val="1300"/>
              <a:buChar char="–"/>
              <a:defRPr sz="1300"/>
            </a:lvl4pPr>
            <a:lvl5pPr marL="2286000" lvl="4" indent="-311150" algn="l">
              <a:lnSpc>
                <a:spcPct val="100000"/>
              </a:lnSpc>
              <a:spcBef>
                <a:spcPts val="300"/>
              </a:spcBef>
              <a:spcAft>
                <a:spcPts val="0"/>
              </a:spcAft>
              <a:buClr>
                <a:schemeClr val="dk1"/>
              </a:buClr>
              <a:buSzPts val="1300"/>
              <a:buChar char="»"/>
              <a:defRPr sz="1300"/>
            </a:lvl5pPr>
            <a:lvl6pPr marL="2743200" lvl="5" indent="-311150" algn="l">
              <a:lnSpc>
                <a:spcPct val="100000"/>
              </a:lnSpc>
              <a:spcBef>
                <a:spcPts val="300"/>
              </a:spcBef>
              <a:spcAft>
                <a:spcPts val="0"/>
              </a:spcAft>
              <a:buClr>
                <a:schemeClr val="dk1"/>
              </a:buClr>
              <a:buSzPts val="1300"/>
              <a:buChar char="•"/>
              <a:defRPr sz="1300"/>
            </a:lvl6pPr>
            <a:lvl7pPr marL="3200400" lvl="6" indent="-311150" algn="l">
              <a:lnSpc>
                <a:spcPct val="100000"/>
              </a:lnSpc>
              <a:spcBef>
                <a:spcPts val="300"/>
              </a:spcBef>
              <a:spcAft>
                <a:spcPts val="0"/>
              </a:spcAft>
              <a:buClr>
                <a:schemeClr val="dk1"/>
              </a:buClr>
              <a:buSzPts val="1300"/>
              <a:buChar char="•"/>
              <a:defRPr sz="1300"/>
            </a:lvl7pPr>
            <a:lvl8pPr marL="3657600" lvl="7" indent="-311150" algn="l">
              <a:lnSpc>
                <a:spcPct val="100000"/>
              </a:lnSpc>
              <a:spcBef>
                <a:spcPts val="300"/>
              </a:spcBef>
              <a:spcAft>
                <a:spcPts val="0"/>
              </a:spcAft>
              <a:buClr>
                <a:schemeClr val="dk1"/>
              </a:buClr>
              <a:buSzPts val="1300"/>
              <a:buChar char="•"/>
              <a:defRPr sz="1300"/>
            </a:lvl8pPr>
            <a:lvl9pPr marL="4114800" lvl="8" indent="-311150" algn="l">
              <a:lnSpc>
                <a:spcPct val="100000"/>
              </a:lnSpc>
              <a:spcBef>
                <a:spcPts val="300"/>
              </a:spcBef>
              <a:spcAft>
                <a:spcPts val="0"/>
              </a:spcAft>
              <a:buClr>
                <a:schemeClr val="dk1"/>
              </a:buClr>
              <a:buSzPts val="1300"/>
              <a:buChar char="•"/>
              <a:defRPr sz="1300"/>
            </a:lvl9pPr>
          </a:lstStyle>
          <a:p>
            <a:endParaRPr/>
          </a:p>
        </p:txBody>
      </p:sp>
      <p:sp>
        <p:nvSpPr>
          <p:cNvPr id="71" name="Google Shape;71;g2efbfd2a8da_0_464"/>
          <p:cNvSpPr txBox="1">
            <a:spLocks noGrp="1"/>
          </p:cNvSpPr>
          <p:nvPr>
            <p:ph type="body" idx="2"/>
          </p:nvPr>
        </p:nvSpPr>
        <p:spPr>
          <a:xfrm>
            <a:off x="304800" y="956733"/>
            <a:ext cx="2005500" cy="3127500"/>
          </a:xfrm>
          <a:prstGeom prst="rect">
            <a:avLst/>
          </a:prstGeom>
          <a:noFill/>
          <a:ln>
            <a:noFill/>
          </a:ln>
        </p:spPr>
        <p:txBody>
          <a:bodyPr spcFirstLastPara="1" wrap="square" lIns="60950" tIns="30475" rIns="60950" bIns="30475" anchor="t" anchorCtr="0">
            <a:normAutofit/>
          </a:bodyPr>
          <a:lstStyle>
            <a:lvl1pPr marL="457200" lvl="0" indent="-228600" algn="l">
              <a:lnSpc>
                <a:spcPct val="100000"/>
              </a:lnSpc>
              <a:spcBef>
                <a:spcPts val="200"/>
              </a:spcBef>
              <a:spcAft>
                <a:spcPts val="0"/>
              </a:spcAft>
              <a:buClr>
                <a:schemeClr val="dk1"/>
              </a:buClr>
              <a:buSzPts val="900"/>
              <a:buNone/>
              <a:defRPr sz="900"/>
            </a:lvl1pPr>
            <a:lvl2pPr marL="914400" lvl="1" indent="-228600" algn="l">
              <a:lnSpc>
                <a:spcPct val="100000"/>
              </a:lnSpc>
              <a:spcBef>
                <a:spcPts val="200"/>
              </a:spcBef>
              <a:spcAft>
                <a:spcPts val="0"/>
              </a:spcAft>
              <a:buClr>
                <a:schemeClr val="dk1"/>
              </a:buClr>
              <a:buSzPts val="800"/>
              <a:buNone/>
              <a:defRPr sz="800"/>
            </a:lvl2pPr>
            <a:lvl3pPr marL="1371600" lvl="2" indent="-228600" algn="l">
              <a:lnSpc>
                <a:spcPct val="100000"/>
              </a:lnSpc>
              <a:spcBef>
                <a:spcPts val="100"/>
              </a:spcBef>
              <a:spcAft>
                <a:spcPts val="0"/>
              </a:spcAft>
              <a:buClr>
                <a:schemeClr val="dk1"/>
              </a:buClr>
              <a:buSzPts val="700"/>
              <a:buNone/>
              <a:defRPr sz="700"/>
            </a:lvl3pPr>
            <a:lvl4pPr marL="1828800" lvl="3" indent="-228600" algn="l">
              <a:lnSpc>
                <a:spcPct val="100000"/>
              </a:lnSpc>
              <a:spcBef>
                <a:spcPts val="100"/>
              </a:spcBef>
              <a:spcAft>
                <a:spcPts val="0"/>
              </a:spcAft>
              <a:buClr>
                <a:schemeClr val="dk1"/>
              </a:buClr>
              <a:buSzPts val="600"/>
              <a:buNone/>
              <a:defRPr sz="600"/>
            </a:lvl4pPr>
            <a:lvl5pPr marL="2286000" lvl="4" indent="-228600" algn="l">
              <a:lnSpc>
                <a:spcPct val="100000"/>
              </a:lnSpc>
              <a:spcBef>
                <a:spcPts val="100"/>
              </a:spcBef>
              <a:spcAft>
                <a:spcPts val="0"/>
              </a:spcAft>
              <a:buClr>
                <a:schemeClr val="dk1"/>
              </a:buClr>
              <a:buSzPts val="600"/>
              <a:buNone/>
              <a:defRPr sz="600"/>
            </a:lvl5pPr>
            <a:lvl6pPr marL="2743200" lvl="5" indent="-228600" algn="l">
              <a:lnSpc>
                <a:spcPct val="100000"/>
              </a:lnSpc>
              <a:spcBef>
                <a:spcPts val="100"/>
              </a:spcBef>
              <a:spcAft>
                <a:spcPts val="0"/>
              </a:spcAft>
              <a:buClr>
                <a:schemeClr val="dk1"/>
              </a:buClr>
              <a:buSzPts val="600"/>
              <a:buNone/>
              <a:defRPr sz="600"/>
            </a:lvl6pPr>
            <a:lvl7pPr marL="3200400" lvl="6" indent="-228600" algn="l">
              <a:lnSpc>
                <a:spcPct val="100000"/>
              </a:lnSpc>
              <a:spcBef>
                <a:spcPts val="100"/>
              </a:spcBef>
              <a:spcAft>
                <a:spcPts val="0"/>
              </a:spcAft>
              <a:buClr>
                <a:schemeClr val="dk1"/>
              </a:buClr>
              <a:buSzPts val="600"/>
              <a:buNone/>
              <a:defRPr sz="600"/>
            </a:lvl7pPr>
            <a:lvl8pPr marL="3657600" lvl="7" indent="-228600" algn="l">
              <a:lnSpc>
                <a:spcPct val="100000"/>
              </a:lnSpc>
              <a:spcBef>
                <a:spcPts val="100"/>
              </a:spcBef>
              <a:spcAft>
                <a:spcPts val="0"/>
              </a:spcAft>
              <a:buClr>
                <a:schemeClr val="dk1"/>
              </a:buClr>
              <a:buSzPts val="600"/>
              <a:buNone/>
              <a:defRPr sz="600"/>
            </a:lvl8pPr>
            <a:lvl9pPr marL="4114800" lvl="8" indent="-228600" algn="l">
              <a:lnSpc>
                <a:spcPct val="100000"/>
              </a:lnSpc>
              <a:spcBef>
                <a:spcPts val="100"/>
              </a:spcBef>
              <a:spcAft>
                <a:spcPts val="0"/>
              </a:spcAft>
              <a:buClr>
                <a:schemeClr val="dk1"/>
              </a:buClr>
              <a:buSzPts val="600"/>
              <a:buNone/>
              <a:defRPr sz="600"/>
            </a:lvl9pPr>
          </a:lstStyle>
          <a:p>
            <a:endParaRPr/>
          </a:p>
        </p:txBody>
      </p:sp>
      <p:sp>
        <p:nvSpPr>
          <p:cNvPr id="72" name="Google Shape;72;g2efbfd2a8da_0_46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3" name="Google Shape;73;g2efbfd2a8da_0_46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4" name="Google Shape;74;g2efbfd2a8da_0_46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g2efbfd2a8da_0_471"/>
          <p:cNvSpPr txBox="1">
            <a:spLocks noGrp="1"/>
          </p:cNvSpPr>
          <p:nvPr>
            <p:ph type="title"/>
          </p:nvPr>
        </p:nvSpPr>
        <p:spPr>
          <a:xfrm>
            <a:off x="1194859" y="3200400"/>
            <a:ext cx="3657600" cy="377700"/>
          </a:xfrm>
          <a:prstGeom prst="rect">
            <a:avLst/>
          </a:prstGeom>
          <a:noFill/>
          <a:ln>
            <a:noFill/>
          </a:ln>
        </p:spPr>
        <p:txBody>
          <a:bodyPr spcFirstLastPara="1" wrap="square" lIns="60950" tIns="30475" rIns="60950" bIns="30475" anchor="b" anchorCtr="0">
            <a:normAutofit/>
          </a:bodyPr>
          <a:lstStyle>
            <a:lvl1pPr lvl="0" algn="l">
              <a:lnSpc>
                <a:spcPct val="100000"/>
              </a:lnSpc>
              <a:spcBef>
                <a:spcPts val="0"/>
              </a:spcBef>
              <a:spcAft>
                <a:spcPts val="0"/>
              </a:spcAft>
              <a:buClr>
                <a:schemeClr val="dk1"/>
              </a:buClr>
              <a:buSzPts val="1300"/>
              <a:buFont typeface="Calibri"/>
              <a:buNone/>
              <a:defRPr sz="1300" b="1"/>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77" name="Google Shape;77;g2efbfd2a8da_0_471"/>
          <p:cNvSpPr>
            <a:spLocks noGrp="1"/>
          </p:cNvSpPr>
          <p:nvPr>
            <p:ph type="pic" idx="2"/>
          </p:nvPr>
        </p:nvSpPr>
        <p:spPr>
          <a:xfrm>
            <a:off x="1194859" y="408517"/>
            <a:ext cx="3657600" cy="2743200"/>
          </a:xfrm>
          <a:prstGeom prst="rect">
            <a:avLst/>
          </a:prstGeom>
          <a:noFill/>
          <a:ln>
            <a:noFill/>
          </a:ln>
        </p:spPr>
      </p:sp>
      <p:sp>
        <p:nvSpPr>
          <p:cNvPr id="78" name="Google Shape;78;g2efbfd2a8da_0_471"/>
          <p:cNvSpPr txBox="1">
            <a:spLocks noGrp="1"/>
          </p:cNvSpPr>
          <p:nvPr>
            <p:ph type="body" idx="1"/>
          </p:nvPr>
        </p:nvSpPr>
        <p:spPr>
          <a:xfrm>
            <a:off x="1194859" y="3578225"/>
            <a:ext cx="3657600" cy="536700"/>
          </a:xfrm>
          <a:prstGeom prst="rect">
            <a:avLst/>
          </a:prstGeom>
          <a:noFill/>
          <a:ln>
            <a:noFill/>
          </a:ln>
        </p:spPr>
        <p:txBody>
          <a:bodyPr spcFirstLastPara="1" wrap="square" lIns="60950" tIns="30475" rIns="60950" bIns="30475" anchor="t" anchorCtr="0">
            <a:normAutofit/>
          </a:bodyPr>
          <a:lstStyle>
            <a:lvl1pPr marL="457200" lvl="0" indent="-228600" algn="l">
              <a:lnSpc>
                <a:spcPct val="100000"/>
              </a:lnSpc>
              <a:spcBef>
                <a:spcPts val="200"/>
              </a:spcBef>
              <a:spcAft>
                <a:spcPts val="0"/>
              </a:spcAft>
              <a:buClr>
                <a:schemeClr val="dk1"/>
              </a:buClr>
              <a:buSzPts val="900"/>
              <a:buNone/>
              <a:defRPr sz="900"/>
            </a:lvl1pPr>
            <a:lvl2pPr marL="914400" lvl="1" indent="-228600" algn="l">
              <a:lnSpc>
                <a:spcPct val="100000"/>
              </a:lnSpc>
              <a:spcBef>
                <a:spcPts val="200"/>
              </a:spcBef>
              <a:spcAft>
                <a:spcPts val="0"/>
              </a:spcAft>
              <a:buClr>
                <a:schemeClr val="dk1"/>
              </a:buClr>
              <a:buSzPts val="800"/>
              <a:buNone/>
              <a:defRPr sz="800"/>
            </a:lvl2pPr>
            <a:lvl3pPr marL="1371600" lvl="2" indent="-228600" algn="l">
              <a:lnSpc>
                <a:spcPct val="100000"/>
              </a:lnSpc>
              <a:spcBef>
                <a:spcPts val="100"/>
              </a:spcBef>
              <a:spcAft>
                <a:spcPts val="0"/>
              </a:spcAft>
              <a:buClr>
                <a:schemeClr val="dk1"/>
              </a:buClr>
              <a:buSzPts val="700"/>
              <a:buNone/>
              <a:defRPr sz="700"/>
            </a:lvl3pPr>
            <a:lvl4pPr marL="1828800" lvl="3" indent="-228600" algn="l">
              <a:lnSpc>
                <a:spcPct val="100000"/>
              </a:lnSpc>
              <a:spcBef>
                <a:spcPts val="100"/>
              </a:spcBef>
              <a:spcAft>
                <a:spcPts val="0"/>
              </a:spcAft>
              <a:buClr>
                <a:schemeClr val="dk1"/>
              </a:buClr>
              <a:buSzPts val="600"/>
              <a:buNone/>
              <a:defRPr sz="600"/>
            </a:lvl4pPr>
            <a:lvl5pPr marL="2286000" lvl="4" indent="-228600" algn="l">
              <a:lnSpc>
                <a:spcPct val="100000"/>
              </a:lnSpc>
              <a:spcBef>
                <a:spcPts val="100"/>
              </a:spcBef>
              <a:spcAft>
                <a:spcPts val="0"/>
              </a:spcAft>
              <a:buClr>
                <a:schemeClr val="dk1"/>
              </a:buClr>
              <a:buSzPts val="600"/>
              <a:buNone/>
              <a:defRPr sz="600"/>
            </a:lvl5pPr>
            <a:lvl6pPr marL="2743200" lvl="5" indent="-228600" algn="l">
              <a:lnSpc>
                <a:spcPct val="100000"/>
              </a:lnSpc>
              <a:spcBef>
                <a:spcPts val="100"/>
              </a:spcBef>
              <a:spcAft>
                <a:spcPts val="0"/>
              </a:spcAft>
              <a:buClr>
                <a:schemeClr val="dk1"/>
              </a:buClr>
              <a:buSzPts val="600"/>
              <a:buNone/>
              <a:defRPr sz="600"/>
            </a:lvl6pPr>
            <a:lvl7pPr marL="3200400" lvl="6" indent="-228600" algn="l">
              <a:lnSpc>
                <a:spcPct val="100000"/>
              </a:lnSpc>
              <a:spcBef>
                <a:spcPts val="100"/>
              </a:spcBef>
              <a:spcAft>
                <a:spcPts val="0"/>
              </a:spcAft>
              <a:buClr>
                <a:schemeClr val="dk1"/>
              </a:buClr>
              <a:buSzPts val="600"/>
              <a:buNone/>
              <a:defRPr sz="600"/>
            </a:lvl7pPr>
            <a:lvl8pPr marL="3657600" lvl="7" indent="-228600" algn="l">
              <a:lnSpc>
                <a:spcPct val="100000"/>
              </a:lnSpc>
              <a:spcBef>
                <a:spcPts val="100"/>
              </a:spcBef>
              <a:spcAft>
                <a:spcPts val="0"/>
              </a:spcAft>
              <a:buClr>
                <a:schemeClr val="dk1"/>
              </a:buClr>
              <a:buSzPts val="600"/>
              <a:buNone/>
              <a:defRPr sz="600"/>
            </a:lvl8pPr>
            <a:lvl9pPr marL="4114800" lvl="8" indent="-228600" algn="l">
              <a:lnSpc>
                <a:spcPct val="100000"/>
              </a:lnSpc>
              <a:spcBef>
                <a:spcPts val="100"/>
              </a:spcBef>
              <a:spcAft>
                <a:spcPts val="0"/>
              </a:spcAft>
              <a:buClr>
                <a:schemeClr val="dk1"/>
              </a:buClr>
              <a:buSzPts val="600"/>
              <a:buNone/>
              <a:defRPr sz="600"/>
            </a:lvl9pPr>
          </a:lstStyle>
          <a:p>
            <a:endParaRPr/>
          </a:p>
        </p:txBody>
      </p:sp>
      <p:sp>
        <p:nvSpPr>
          <p:cNvPr id="79" name="Google Shape;79;g2efbfd2a8da_0_47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0" name="Google Shape;80;g2efbfd2a8da_0_47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1" name="Google Shape;81;g2efbfd2a8da_0_47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g2efbfd2a8da_0_478"/>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84" name="Google Shape;84;g2efbfd2a8da_0_478"/>
          <p:cNvSpPr txBox="1">
            <a:spLocks noGrp="1"/>
          </p:cNvSpPr>
          <p:nvPr>
            <p:ph type="body" idx="1"/>
          </p:nvPr>
        </p:nvSpPr>
        <p:spPr>
          <a:xfrm rot="5400000">
            <a:off x="1539300" y="-167700"/>
            <a:ext cx="3017400" cy="5486400"/>
          </a:xfrm>
          <a:prstGeom prst="rect">
            <a:avLst/>
          </a:prstGeom>
          <a:noFill/>
          <a:ln>
            <a:noFill/>
          </a:ln>
        </p:spPr>
        <p:txBody>
          <a:bodyPr spcFirstLastPara="1" wrap="square" lIns="60950" tIns="30475" rIns="60950" bIns="30475" anchor="t" anchorCtr="0">
            <a:normAutofit/>
          </a:bodyPr>
          <a:lstStyle>
            <a:lvl1pPr marL="457200" lvl="0" indent="-304800" algn="l">
              <a:lnSpc>
                <a:spcPct val="100000"/>
              </a:lnSpc>
              <a:spcBef>
                <a:spcPts val="200"/>
              </a:spcBef>
              <a:spcAft>
                <a:spcPts val="0"/>
              </a:spcAft>
              <a:buClr>
                <a:schemeClr val="dk1"/>
              </a:buClr>
              <a:buSzPts val="1200"/>
              <a:buChar char="•"/>
              <a:defRPr/>
            </a:lvl1pPr>
            <a:lvl2pPr marL="914400" lvl="1" indent="-304800" algn="l">
              <a:lnSpc>
                <a:spcPct val="100000"/>
              </a:lnSpc>
              <a:spcBef>
                <a:spcPts val="200"/>
              </a:spcBef>
              <a:spcAft>
                <a:spcPts val="0"/>
              </a:spcAft>
              <a:buClr>
                <a:schemeClr val="dk1"/>
              </a:buClr>
              <a:buSzPts val="1200"/>
              <a:buChar char="–"/>
              <a:defRPr/>
            </a:lvl2pPr>
            <a:lvl3pPr marL="1371600" lvl="2" indent="-304800" algn="l">
              <a:lnSpc>
                <a:spcPct val="100000"/>
              </a:lnSpc>
              <a:spcBef>
                <a:spcPts val="200"/>
              </a:spcBef>
              <a:spcAft>
                <a:spcPts val="0"/>
              </a:spcAft>
              <a:buClr>
                <a:schemeClr val="dk1"/>
              </a:buClr>
              <a:buSzPts val="1200"/>
              <a:buChar char="•"/>
              <a:defRPr/>
            </a:lvl3pPr>
            <a:lvl4pPr marL="1828800" lvl="3" indent="-304800" algn="l">
              <a:lnSpc>
                <a:spcPct val="100000"/>
              </a:lnSpc>
              <a:spcBef>
                <a:spcPts val="200"/>
              </a:spcBef>
              <a:spcAft>
                <a:spcPts val="0"/>
              </a:spcAft>
              <a:buClr>
                <a:schemeClr val="dk1"/>
              </a:buClr>
              <a:buSzPts val="1200"/>
              <a:buChar char="–"/>
              <a:defRPr/>
            </a:lvl4pPr>
            <a:lvl5pPr marL="2286000" lvl="4" indent="-304800" algn="l">
              <a:lnSpc>
                <a:spcPct val="100000"/>
              </a:lnSpc>
              <a:spcBef>
                <a:spcPts val="200"/>
              </a:spcBef>
              <a:spcAft>
                <a:spcPts val="0"/>
              </a:spcAft>
              <a:buClr>
                <a:schemeClr val="dk1"/>
              </a:buClr>
              <a:buSzPts val="1200"/>
              <a:buChar char="»"/>
              <a:defRPr/>
            </a:lvl5pPr>
            <a:lvl6pPr marL="2743200" lvl="5" indent="-304800" algn="l">
              <a:lnSpc>
                <a:spcPct val="100000"/>
              </a:lnSpc>
              <a:spcBef>
                <a:spcPts val="200"/>
              </a:spcBef>
              <a:spcAft>
                <a:spcPts val="0"/>
              </a:spcAft>
              <a:buClr>
                <a:schemeClr val="dk1"/>
              </a:buClr>
              <a:buSzPts val="1200"/>
              <a:buChar char="•"/>
              <a:defRPr/>
            </a:lvl6pPr>
            <a:lvl7pPr marL="3200400" lvl="6" indent="-304800" algn="l">
              <a:lnSpc>
                <a:spcPct val="100000"/>
              </a:lnSpc>
              <a:spcBef>
                <a:spcPts val="200"/>
              </a:spcBef>
              <a:spcAft>
                <a:spcPts val="0"/>
              </a:spcAft>
              <a:buClr>
                <a:schemeClr val="dk1"/>
              </a:buClr>
              <a:buSzPts val="1200"/>
              <a:buChar char="•"/>
              <a:defRPr/>
            </a:lvl7pPr>
            <a:lvl8pPr marL="3657600" lvl="7" indent="-304800" algn="l">
              <a:lnSpc>
                <a:spcPct val="100000"/>
              </a:lnSpc>
              <a:spcBef>
                <a:spcPts val="200"/>
              </a:spcBef>
              <a:spcAft>
                <a:spcPts val="0"/>
              </a:spcAft>
              <a:buClr>
                <a:schemeClr val="dk1"/>
              </a:buClr>
              <a:buSzPts val="1200"/>
              <a:buChar char="•"/>
              <a:defRPr/>
            </a:lvl8pPr>
            <a:lvl9pPr marL="4114800" lvl="8" indent="-304800" algn="l">
              <a:lnSpc>
                <a:spcPct val="100000"/>
              </a:lnSpc>
              <a:spcBef>
                <a:spcPts val="200"/>
              </a:spcBef>
              <a:spcAft>
                <a:spcPts val="0"/>
              </a:spcAft>
              <a:buClr>
                <a:schemeClr val="dk1"/>
              </a:buClr>
              <a:buSzPts val="1200"/>
              <a:buChar char="•"/>
              <a:defRPr/>
            </a:lvl9pPr>
          </a:lstStyle>
          <a:p>
            <a:endParaRPr/>
          </a:p>
        </p:txBody>
      </p:sp>
      <p:sp>
        <p:nvSpPr>
          <p:cNvPr id="85" name="Google Shape;85;g2efbfd2a8da_0_47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6" name="Google Shape;86;g2efbfd2a8da_0_47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7" name="Google Shape;87;g2efbfd2a8da_0_47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g2efbfd2a8da_0_484"/>
          <p:cNvSpPr txBox="1">
            <a:spLocks noGrp="1"/>
          </p:cNvSpPr>
          <p:nvPr>
            <p:ph type="title"/>
          </p:nvPr>
        </p:nvSpPr>
        <p:spPr>
          <a:xfrm rot="5400000">
            <a:off x="3154950" y="1447742"/>
            <a:ext cx="3900900" cy="13716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90" name="Google Shape;90;g2efbfd2a8da_0_484"/>
          <p:cNvSpPr txBox="1">
            <a:spLocks noGrp="1"/>
          </p:cNvSpPr>
          <p:nvPr>
            <p:ph type="body" idx="1"/>
          </p:nvPr>
        </p:nvSpPr>
        <p:spPr>
          <a:xfrm rot="5400000">
            <a:off x="361000" y="126992"/>
            <a:ext cx="3900900" cy="4013100"/>
          </a:xfrm>
          <a:prstGeom prst="rect">
            <a:avLst/>
          </a:prstGeom>
          <a:noFill/>
          <a:ln>
            <a:noFill/>
          </a:ln>
        </p:spPr>
        <p:txBody>
          <a:bodyPr spcFirstLastPara="1" wrap="square" lIns="60950" tIns="30475" rIns="60950" bIns="30475" anchor="t" anchorCtr="0">
            <a:normAutofit/>
          </a:bodyPr>
          <a:lstStyle>
            <a:lvl1pPr marL="457200" lvl="0" indent="-304800" algn="l">
              <a:lnSpc>
                <a:spcPct val="100000"/>
              </a:lnSpc>
              <a:spcBef>
                <a:spcPts val="200"/>
              </a:spcBef>
              <a:spcAft>
                <a:spcPts val="0"/>
              </a:spcAft>
              <a:buClr>
                <a:schemeClr val="dk1"/>
              </a:buClr>
              <a:buSzPts val="1200"/>
              <a:buChar char="•"/>
              <a:defRPr/>
            </a:lvl1pPr>
            <a:lvl2pPr marL="914400" lvl="1" indent="-304800" algn="l">
              <a:lnSpc>
                <a:spcPct val="100000"/>
              </a:lnSpc>
              <a:spcBef>
                <a:spcPts val="200"/>
              </a:spcBef>
              <a:spcAft>
                <a:spcPts val="0"/>
              </a:spcAft>
              <a:buClr>
                <a:schemeClr val="dk1"/>
              </a:buClr>
              <a:buSzPts val="1200"/>
              <a:buChar char="–"/>
              <a:defRPr/>
            </a:lvl2pPr>
            <a:lvl3pPr marL="1371600" lvl="2" indent="-304800" algn="l">
              <a:lnSpc>
                <a:spcPct val="100000"/>
              </a:lnSpc>
              <a:spcBef>
                <a:spcPts val="200"/>
              </a:spcBef>
              <a:spcAft>
                <a:spcPts val="0"/>
              </a:spcAft>
              <a:buClr>
                <a:schemeClr val="dk1"/>
              </a:buClr>
              <a:buSzPts val="1200"/>
              <a:buChar char="•"/>
              <a:defRPr/>
            </a:lvl3pPr>
            <a:lvl4pPr marL="1828800" lvl="3" indent="-304800" algn="l">
              <a:lnSpc>
                <a:spcPct val="100000"/>
              </a:lnSpc>
              <a:spcBef>
                <a:spcPts val="200"/>
              </a:spcBef>
              <a:spcAft>
                <a:spcPts val="0"/>
              </a:spcAft>
              <a:buClr>
                <a:schemeClr val="dk1"/>
              </a:buClr>
              <a:buSzPts val="1200"/>
              <a:buChar char="–"/>
              <a:defRPr/>
            </a:lvl4pPr>
            <a:lvl5pPr marL="2286000" lvl="4" indent="-304800" algn="l">
              <a:lnSpc>
                <a:spcPct val="100000"/>
              </a:lnSpc>
              <a:spcBef>
                <a:spcPts val="200"/>
              </a:spcBef>
              <a:spcAft>
                <a:spcPts val="0"/>
              </a:spcAft>
              <a:buClr>
                <a:schemeClr val="dk1"/>
              </a:buClr>
              <a:buSzPts val="1200"/>
              <a:buChar char="»"/>
              <a:defRPr/>
            </a:lvl5pPr>
            <a:lvl6pPr marL="2743200" lvl="5" indent="-304800" algn="l">
              <a:lnSpc>
                <a:spcPct val="100000"/>
              </a:lnSpc>
              <a:spcBef>
                <a:spcPts val="200"/>
              </a:spcBef>
              <a:spcAft>
                <a:spcPts val="0"/>
              </a:spcAft>
              <a:buClr>
                <a:schemeClr val="dk1"/>
              </a:buClr>
              <a:buSzPts val="1200"/>
              <a:buChar char="•"/>
              <a:defRPr/>
            </a:lvl6pPr>
            <a:lvl7pPr marL="3200400" lvl="6" indent="-304800" algn="l">
              <a:lnSpc>
                <a:spcPct val="100000"/>
              </a:lnSpc>
              <a:spcBef>
                <a:spcPts val="200"/>
              </a:spcBef>
              <a:spcAft>
                <a:spcPts val="0"/>
              </a:spcAft>
              <a:buClr>
                <a:schemeClr val="dk1"/>
              </a:buClr>
              <a:buSzPts val="1200"/>
              <a:buChar char="•"/>
              <a:defRPr/>
            </a:lvl7pPr>
            <a:lvl8pPr marL="3657600" lvl="7" indent="-304800" algn="l">
              <a:lnSpc>
                <a:spcPct val="100000"/>
              </a:lnSpc>
              <a:spcBef>
                <a:spcPts val="200"/>
              </a:spcBef>
              <a:spcAft>
                <a:spcPts val="0"/>
              </a:spcAft>
              <a:buClr>
                <a:schemeClr val="dk1"/>
              </a:buClr>
              <a:buSzPts val="1200"/>
              <a:buChar char="•"/>
              <a:defRPr/>
            </a:lvl8pPr>
            <a:lvl9pPr marL="4114800" lvl="8" indent="-304800" algn="l">
              <a:lnSpc>
                <a:spcPct val="100000"/>
              </a:lnSpc>
              <a:spcBef>
                <a:spcPts val="200"/>
              </a:spcBef>
              <a:spcAft>
                <a:spcPts val="0"/>
              </a:spcAft>
              <a:buClr>
                <a:schemeClr val="dk1"/>
              </a:buClr>
              <a:buSzPts val="1200"/>
              <a:buChar char="•"/>
              <a:defRPr/>
            </a:lvl9pPr>
          </a:lstStyle>
          <a:p>
            <a:endParaRPr/>
          </a:p>
        </p:txBody>
      </p:sp>
      <p:sp>
        <p:nvSpPr>
          <p:cNvPr id="91" name="Google Shape;91;g2efbfd2a8da_0_48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92" name="Google Shape;92;g2efbfd2a8da_0_48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93" name="Google Shape;93;g2efbfd2a8da_0_48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94"/>
        <p:cNvGrpSpPr/>
        <p:nvPr/>
      </p:nvGrpSpPr>
      <p:grpSpPr>
        <a:xfrm>
          <a:off x="0" y="0"/>
          <a:ext cx="0" cy="0"/>
          <a:chOff x="0" y="0"/>
          <a:chExt cx="0" cy="0"/>
        </a:xfrm>
      </p:grpSpPr>
      <p:sp>
        <p:nvSpPr>
          <p:cNvPr id="95" name="Google Shape;95;g2efbfd2a8da_0_49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96" name="Google Shape;96;g2efbfd2a8da_0_49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pic>
        <p:nvPicPr>
          <p:cNvPr id="97" name="Google Shape;97;g2efbfd2a8da_0_490"/>
          <p:cNvPicPr preferRelativeResize="0"/>
          <p:nvPr/>
        </p:nvPicPr>
        <p:blipFill rotWithShape="1">
          <a:blip r:embed="rId2">
            <a:alphaModFix/>
          </a:blip>
          <a:srcRect/>
          <a:stretch/>
        </p:blipFill>
        <p:spPr>
          <a:xfrm>
            <a:off x="559913" y="572809"/>
            <a:ext cx="3196667" cy="449684"/>
          </a:xfrm>
          <a:prstGeom prst="rect">
            <a:avLst/>
          </a:prstGeom>
          <a:noFill/>
          <a:ln>
            <a:noFill/>
          </a:ln>
        </p:spPr>
      </p:pic>
      <p:pic>
        <p:nvPicPr>
          <p:cNvPr id="98" name="Google Shape;98;g2efbfd2a8da_0_490"/>
          <p:cNvPicPr preferRelativeResize="0"/>
          <p:nvPr/>
        </p:nvPicPr>
        <p:blipFill rotWithShape="1">
          <a:blip r:embed="rId3">
            <a:alphaModFix/>
          </a:blip>
          <a:srcRect/>
          <a:stretch/>
        </p:blipFill>
        <p:spPr>
          <a:xfrm>
            <a:off x="2800350" y="2736850"/>
            <a:ext cx="6591298" cy="1384300"/>
          </a:xfrm>
          <a:prstGeom prst="rect">
            <a:avLst/>
          </a:prstGeom>
          <a:noFill/>
          <a:ln>
            <a:noFill/>
          </a:ln>
        </p:spPr>
      </p:pic>
      <p:pic>
        <p:nvPicPr>
          <p:cNvPr id="99" name="Google Shape;99;g2efbfd2a8da_0_490"/>
          <p:cNvPicPr preferRelativeResize="0"/>
          <p:nvPr/>
        </p:nvPicPr>
        <p:blipFill rotWithShape="1">
          <a:blip r:embed="rId4">
            <a:alphaModFix/>
          </a:blip>
          <a:srcRect/>
          <a:stretch/>
        </p:blipFill>
        <p:spPr>
          <a:xfrm>
            <a:off x="10082294" y="6055281"/>
            <a:ext cx="1765302" cy="431800"/>
          </a:xfrm>
          <a:prstGeom prst="rect">
            <a:avLst/>
          </a:prstGeom>
          <a:noFill/>
          <a:ln>
            <a:noFill/>
          </a:ln>
        </p:spPr>
      </p:pic>
      <p:pic>
        <p:nvPicPr>
          <p:cNvPr id="100" name="Google Shape;100;g2efbfd2a8da_0_490"/>
          <p:cNvPicPr preferRelativeResize="0"/>
          <p:nvPr/>
        </p:nvPicPr>
        <p:blipFill rotWithShape="1">
          <a:blip r:embed="rId5">
            <a:alphaModFix/>
          </a:blip>
          <a:srcRect/>
          <a:stretch/>
        </p:blipFill>
        <p:spPr>
          <a:xfrm>
            <a:off x="0" y="0"/>
            <a:ext cx="12192000" cy="6858000"/>
          </a:xfrm>
          <a:prstGeom prst="rect">
            <a:avLst/>
          </a:prstGeom>
          <a:noFill/>
          <a:ln>
            <a:noFill/>
          </a:ln>
        </p:spPr>
      </p:pic>
      <p:pic>
        <p:nvPicPr>
          <p:cNvPr id="101" name="Google Shape;101;g2efbfd2a8da_0_490"/>
          <p:cNvPicPr preferRelativeResize="0"/>
          <p:nvPr/>
        </p:nvPicPr>
        <p:blipFill rotWithShape="1">
          <a:blip r:embed="rId6">
            <a:alphaModFix/>
          </a:blip>
          <a:srcRect/>
          <a:stretch/>
        </p:blipFill>
        <p:spPr>
          <a:xfrm>
            <a:off x="8824994" y="370919"/>
            <a:ext cx="3022602" cy="762000"/>
          </a:xfrm>
          <a:prstGeom prst="rect">
            <a:avLst/>
          </a:prstGeom>
          <a:noFill/>
          <a:ln>
            <a:noFill/>
          </a:ln>
        </p:spPr>
      </p:pic>
      <p:sp>
        <p:nvSpPr>
          <p:cNvPr id="102" name="Google Shape;102;g2efbfd2a8da_0_490"/>
          <p:cNvSpPr txBox="1">
            <a:spLocks noGrp="1"/>
          </p:cNvSpPr>
          <p:nvPr>
            <p:ph type="body" idx="1"/>
          </p:nvPr>
        </p:nvSpPr>
        <p:spPr>
          <a:xfrm>
            <a:off x="1188907" y="3531883"/>
            <a:ext cx="73044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g2efbfd2a8da_0_490"/>
          <p:cNvSpPr txBox="1">
            <a:spLocks noGrp="1"/>
          </p:cNvSpPr>
          <p:nvPr>
            <p:ph type="body" idx="2"/>
          </p:nvPr>
        </p:nvSpPr>
        <p:spPr>
          <a:xfrm>
            <a:off x="1188907" y="2425171"/>
            <a:ext cx="9639900" cy="10812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lt1"/>
              </a:buClr>
              <a:buSzPts val="4800"/>
              <a:buFont typeface="Calibri"/>
              <a:buNone/>
              <a:defRPr sz="4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04"/>
        <p:cNvGrpSpPr/>
        <p:nvPr/>
      </p:nvGrpSpPr>
      <p:grpSpPr>
        <a:xfrm>
          <a:off x="0" y="0"/>
          <a:ext cx="0" cy="0"/>
          <a:chOff x="0" y="0"/>
          <a:chExt cx="0" cy="0"/>
        </a:xfrm>
      </p:grpSpPr>
      <p:pic>
        <p:nvPicPr>
          <p:cNvPr id="105" name="Google Shape;105;g2efbfd2a8da_0_500"/>
          <p:cNvPicPr preferRelativeResize="0"/>
          <p:nvPr/>
        </p:nvPicPr>
        <p:blipFill rotWithShape="1">
          <a:blip r:embed="rId2">
            <a:alphaModFix/>
          </a:blip>
          <a:srcRect/>
          <a:stretch/>
        </p:blipFill>
        <p:spPr>
          <a:xfrm>
            <a:off x="0" y="-16932"/>
            <a:ext cx="12192000" cy="6858000"/>
          </a:xfrm>
          <a:prstGeom prst="rect">
            <a:avLst/>
          </a:prstGeom>
          <a:noFill/>
          <a:ln>
            <a:noFill/>
          </a:ln>
        </p:spPr>
      </p:pic>
      <p:pic>
        <p:nvPicPr>
          <p:cNvPr id="106" name="Google Shape;106;g2efbfd2a8da_0_500"/>
          <p:cNvPicPr preferRelativeResize="0"/>
          <p:nvPr/>
        </p:nvPicPr>
        <p:blipFill rotWithShape="1">
          <a:blip r:embed="rId3">
            <a:alphaModFix/>
          </a:blip>
          <a:srcRect/>
          <a:stretch/>
        </p:blipFill>
        <p:spPr>
          <a:xfrm>
            <a:off x="0" y="2692400"/>
            <a:ext cx="12191999" cy="1473200"/>
          </a:xfrm>
          <a:prstGeom prst="rect">
            <a:avLst/>
          </a:prstGeom>
          <a:noFill/>
          <a:ln>
            <a:noFill/>
          </a:ln>
        </p:spPr>
      </p:pic>
      <p:sp>
        <p:nvSpPr>
          <p:cNvPr id="107" name="Google Shape;107;g2efbfd2a8da_0_500"/>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g2efbfd2a8da_0_500"/>
          <p:cNvPicPr preferRelativeResize="0"/>
          <p:nvPr/>
        </p:nvPicPr>
        <p:blipFill rotWithShape="1">
          <a:blip r:embed="rId4">
            <a:alphaModFix/>
          </a:blip>
          <a:srcRect/>
          <a:stretch/>
        </p:blipFill>
        <p:spPr>
          <a:xfrm rot="10800000" flipH="1">
            <a:off x="0" y="6366933"/>
            <a:ext cx="12192000" cy="486834"/>
          </a:xfrm>
          <a:prstGeom prst="rect">
            <a:avLst/>
          </a:prstGeom>
          <a:noFill/>
          <a:ln>
            <a:noFill/>
          </a:ln>
        </p:spPr>
      </p:pic>
      <p:sp>
        <p:nvSpPr>
          <p:cNvPr id="109" name="Google Shape;109;g2efbfd2a8da_0_50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10" name="Google Shape;110;g2efbfd2a8da_0_50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11" name="Google Shape;111;g2efbfd2a8da_0_500"/>
          <p:cNvSpPr txBox="1">
            <a:spLocks noGrp="1"/>
          </p:cNvSpPr>
          <p:nvPr>
            <p:ph type="sldNum" idx="12"/>
          </p:nvPr>
        </p:nvSpPr>
        <p:spPr>
          <a:xfrm>
            <a:off x="9890078" y="6447336"/>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2" name="Google Shape;112;g2efbfd2a8da_0_500"/>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lnSpc>
                <a:spcPct val="100000"/>
              </a:lnSpc>
              <a:spcBef>
                <a:spcPts val="0"/>
              </a:spcBef>
              <a:spcAft>
                <a:spcPts val="0"/>
              </a:spcAft>
              <a:buClr>
                <a:srgbClr val="000000"/>
              </a:buClr>
              <a:buSzPct val="100000"/>
              <a:buFont typeface="Arial"/>
              <a:buNone/>
            </a:pPr>
            <a:endParaRPr sz="1800" b="0" i="0" u="none" strike="noStrike" cap="none" dirty="0">
              <a:solidFill>
                <a:schemeClr val="dk1"/>
              </a:solidFill>
              <a:latin typeface="Calibri"/>
              <a:ea typeface="Calibri"/>
              <a:cs typeface="Calibri"/>
              <a:sym typeface="Calibri"/>
            </a:endParaRPr>
          </a:p>
        </p:txBody>
      </p:sp>
      <p:sp>
        <p:nvSpPr>
          <p:cNvPr id="113" name="Google Shape;113;g2efbfd2a8da_0_500"/>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pic>
        <p:nvPicPr>
          <p:cNvPr id="114" name="Google Shape;114;g2efbfd2a8da_0_500"/>
          <p:cNvPicPr preferRelativeResize="0"/>
          <p:nvPr/>
        </p:nvPicPr>
        <p:blipFill rotWithShape="1">
          <a:blip r:embed="rId5">
            <a:alphaModFix/>
          </a:blip>
          <a:srcRect/>
          <a:stretch/>
        </p:blipFill>
        <p:spPr>
          <a:xfrm>
            <a:off x="8824994" y="370919"/>
            <a:ext cx="3022602"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5"/>
        <p:cNvGrpSpPr/>
        <p:nvPr/>
      </p:nvGrpSpPr>
      <p:grpSpPr>
        <a:xfrm>
          <a:off x="0" y="0"/>
          <a:ext cx="0" cy="0"/>
          <a:chOff x="0" y="0"/>
          <a:chExt cx="0" cy="0"/>
        </a:xfrm>
      </p:grpSpPr>
      <p:pic>
        <p:nvPicPr>
          <p:cNvPr id="116" name="Google Shape;116;g2efbfd2a8da_0_511"/>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17" name="Google Shape;117;g2efbfd2a8da_0_511"/>
          <p:cNvPicPr preferRelativeResize="0"/>
          <p:nvPr/>
        </p:nvPicPr>
        <p:blipFill rotWithShape="1">
          <a:blip r:embed="rId3">
            <a:alphaModFix/>
          </a:blip>
          <a:srcRect/>
          <a:stretch/>
        </p:blipFill>
        <p:spPr>
          <a:xfrm>
            <a:off x="0" y="6400800"/>
            <a:ext cx="12192000" cy="457200"/>
          </a:xfrm>
          <a:prstGeom prst="rect">
            <a:avLst/>
          </a:prstGeom>
          <a:noFill/>
          <a:ln>
            <a:noFill/>
          </a:ln>
        </p:spPr>
      </p:pic>
      <p:pic>
        <p:nvPicPr>
          <p:cNvPr id="118" name="Google Shape;118;g2efbfd2a8da_0_511"/>
          <p:cNvPicPr preferRelativeResize="0"/>
          <p:nvPr/>
        </p:nvPicPr>
        <p:blipFill rotWithShape="1">
          <a:blip r:embed="rId4">
            <a:alphaModFix/>
          </a:blip>
          <a:srcRect/>
          <a:stretch/>
        </p:blipFill>
        <p:spPr>
          <a:xfrm flipH="1">
            <a:off x="0" y="6396567"/>
            <a:ext cx="12192000" cy="461433"/>
          </a:xfrm>
          <a:prstGeom prst="rect">
            <a:avLst/>
          </a:prstGeom>
          <a:noFill/>
          <a:ln>
            <a:noFill/>
          </a:ln>
        </p:spPr>
      </p:pic>
      <p:sp>
        <p:nvSpPr>
          <p:cNvPr id="119" name="Google Shape;119;g2efbfd2a8da_0_511"/>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pic>
        <p:nvPicPr>
          <p:cNvPr id="120" name="Google Shape;120;g2efbfd2a8da_0_511"/>
          <p:cNvPicPr preferRelativeResize="0"/>
          <p:nvPr/>
        </p:nvPicPr>
        <p:blipFill rotWithShape="1">
          <a:blip r:embed="rId5">
            <a:alphaModFix/>
          </a:blip>
          <a:srcRect/>
          <a:stretch/>
        </p:blipFill>
        <p:spPr>
          <a:xfrm>
            <a:off x="0" y="2692400"/>
            <a:ext cx="12191999" cy="1473200"/>
          </a:xfrm>
          <a:prstGeom prst="rect">
            <a:avLst/>
          </a:prstGeom>
          <a:noFill/>
          <a:ln>
            <a:noFill/>
          </a:ln>
        </p:spPr>
      </p:pic>
      <p:sp>
        <p:nvSpPr>
          <p:cNvPr id="121" name="Google Shape;121;g2efbfd2a8da_0_511"/>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g2efbfd2a8da_0_511"/>
          <p:cNvSpPr txBox="1"/>
          <p:nvPr/>
        </p:nvSpPr>
        <p:spPr>
          <a:xfrm>
            <a:off x="10052145" y="6422387"/>
            <a:ext cx="14637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dirty="0">
              <a:solidFill>
                <a:schemeClr val="lt1"/>
              </a:solidFill>
              <a:latin typeface="Calibri"/>
              <a:ea typeface="Calibri"/>
              <a:cs typeface="Calibri"/>
              <a:sym typeface="Calibri"/>
            </a:endParaRPr>
          </a:p>
        </p:txBody>
      </p:sp>
      <p:sp>
        <p:nvSpPr>
          <p:cNvPr id="123" name="Google Shape;123;g2efbfd2a8da_0_511"/>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24" name="Google Shape;124;g2efbfd2a8da_0_511"/>
          <p:cNvSpPr txBox="1"/>
          <p:nvPr/>
        </p:nvSpPr>
        <p:spPr>
          <a:xfrm>
            <a:off x="956592" y="6446837"/>
            <a:ext cx="990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125" name="Google Shape;125;g2efbfd2a8da_0_511"/>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pic>
        <p:nvPicPr>
          <p:cNvPr id="126" name="Google Shape;126;g2efbfd2a8da_0_511"/>
          <p:cNvPicPr preferRelativeResize="0"/>
          <p:nvPr/>
        </p:nvPicPr>
        <p:blipFill rotWithShape="1">
          <a:blip r:embed="rId6">
            <a:alphaModFix/>
          </a:blip>
          <a:srcRect/>
          <a:stretch/>
        </p:blipFill>
        <p:spPr>
          <a:xfrm>
            <a:off x="8824994" y="370919"/>
            <a:ext cx="3022602" cy="7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27"/>
        <p:cNvGrpSpPr/>
        <p:nvPr/>
      </p:nvGrpSpPr>
      <p:grpSpPr>
        <a:xfrm>
          <a:off x="0" y="0"/>
          <a:ext cx="0" cy="0"/>
          <a:chOff x="0" y="0"/>
          <a:chExt cx="0" cy="0"/>
        </a:xfrm>
      </p:grpSpPr>
      <p:pic>
        <p:nvPicPr>
          <p:cNvPr id="128" name="Google Shape;128;g2efbfd2a8da_0_523"/>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29" name="Google Shape;129;g2efbfd2a8da_0_523"/>
          <p:cNvPicPr preferRelativeResize="0"/>
          <p:nvPr/>
        </p:nvPicPr>
        <p:blipFill rotWithShape="1">
          <a:blip r:embed="rId3">
            <a:alphaModFix/>
          </a:blip>
          <a:srcRect/>
          <a:stretch/>
        </p:blipFill>
        <p:spPr>
          <a:xfrm>
            <a:off x="0" y="2692400"/>
            <a:ext cx="12191999" cy="1473200"/>
          </a:xfrm>
          <a:prstGeom prst="rect">
            <a:avLst/>
          </a:prstGeom>
          <a:noFill/>
          <a:ln>
            <a:noFill/>
          </a:ln>
        </p:spPr>
      </p:pic>
      <p:sp>
        <p:nvSpPr>
          <p:cNvPr id="130" name="Google Shape;130;g2efbfd2a8da_0_523"/>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g2efbfd2a8da_0_523"/>
          <p:cNvPicPr preferRelativeResize="0"/>
          <p:nvPr/>
        </p:nvPicPr>
        <p:blipFill rotWithShape="1">
          <a:blip r:embed="rId4">
            <a:alphaModFix/>
          </a:blip>
          <a:srcRect/>
          <a:stretch/>
        </p:blipFill>
        <p:spPr>
          <a:xfrm flipH="1">
            <a:off x="0" y="6366934"/>
            <a:ext cx="12192000" cy="478368"/>
          </a:xfrm>
          <a:prstGeom prst="rect">
            <a:avLst/>
          </a:prstGeom>
          <a:noFill/>
          <a:ln>
            <a:noFill/>
          </a:ln>
        </p:spPr>
      </p:pic>
      <p:sp>
        <p:nvSpPr>
          <p:cNvPr id="132" name="Google Shape;132;g2efbfd2a8da_0_523"/>
          <p:cNvSpPr txBox="1"/>
          <p:nvPr/>
        </p:nvSpPr>
        <p:spPr>
          <a:xfrm>
            <a:off x="10052145" y="6422387"/>
            <a:ext cx="14637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dirty="0">
              <a:solidFill>
                <a:schemeClr val="lt1"/>
              </a:solidFill>
              <a:latin typeface="Calibri"/>
              <a:ea typeface="Calibri"/>
              <a:cs typeface="Calibri"/>
              <a:sym typeface="Calibri"/>
            </a:endParaRPr>
          </a:p>
        </p:txBody>
      </p:sp>
      <p:sp>
        <p:nvSpPr>
          <p:cNvPr id="133" name="Google Shape;133;g2efbfd2a8da_0_523"/>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34" name="Google Shape;134;g2efbfd2a8da_0_523"/>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35" name="Google Shape;135;g2efbfd2a8da_0_523"/>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pic>
        <p:nvPicPr>
          <p:cNvPr id="136" name="Google Shape;136;g2efbfd2a8da_0_523"/>
          <p:cNvPicPr preferRelativeResize="0"/>
          <p:nvPr/>
        </p:nvPicPr>
        <p:blipFill rotWithShape="1">
          <a:blip r:embed="rId5">
            <a:alphaModFix/>
          </a:blip>
          <a:srcRect/>
          <a:stretch/>
        </p:blipFill>
        <p:spPr>
          <a:xfrm>
            <a:off x="8824994" y="370919"/>
            <a:ext cx="3022602" cy="7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7"/>
        <p:cNvGrpSpPr/>
        <p:nvPr/>
      </p:nvGrpSpPr>
      <p:grpSpPr>
        <a:xfrm>
          <a:off x="0" y="0"/>
          <a:ext cx="0" cy="0"/>
          <a:chOff x="0" y="0"/>
          <a:chExt cx="0" cy="0"/>
        </a:xfrm>
      </p:grpSpPr>
      <p:sp>
        <p:nvSpPr>
          <p:cNvPr id="138" name="Google Shape;138;g2efbfd2a8da_0_550"/>
          <p:cNvSpPr/>
          <p:nvPr/>
        </p:nvSpPr>
        <p:spPr>
          <a:xfrm>
            <a:off x="6128232" y="1981199"/>
            <a:ext cx="6063900" cy="4278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9" name="Google Shape;139;g2efbfd2a8da_0_550"/>
          <p:cNvSpPr txBox="1">
            <a:spLocks noGrp="1"/>
          </p:cNvSpPr>
          <p:nvPr>
            <p:ph type="body" idx="1"/>
          </p:nvPr>
        </p:nvSpPr>
        <p:spPr>
          <a:xfrm>
            <a:off x="838200" y="1981199"/>
            <a:ext cx="5289900" cy="4278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2efbfd2a8da_0_550"/>
          <p:cNvSpPr txBox="1">
            <a:spLocks noGrp="1"/>
          </p:cNvSpPr>
          <p:nvPr>
            <p:ph type="body" idx="2"/>
          </p:nvPr>
        </p:nvSpPr>
        <p:spPr>
          <a:xfrm>
            <a:off x="6309815" y="2124502"/>
            <a:ext cx="5718300" cy="3945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000"/>
              <a:buFont typeface="Calibri"/>
              <a:buNone/>
              <a:defRPr sz="2000">
                <a:solidFill>
                  <a:srgbClr val="051E4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g2efbfd2a8da_0_55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2" name="Google Shape;142;g2efbfd2a8da_0_55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3" name="Google Shape;143;g2efbfd2a8da_0_550"/>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4" name="Google Shape;144;g2efbfd2a8da_0_550"/>
          <p:cNvSpPr txBox="1">
            <a:spLocks noGrp="1"/>
          </p:cNvSpPr>
          <p:nvPr>
            <p:ph type="title"/>
          </p:nvPr>
        </p:nvSpPr>
        <p:spPr>
          <a:xfrm>
            <a:off x="838200" y="732430"/>
            <a:ext cx="10515600" cy="109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 CHART">
  <p:cSld name="CONTENT + CHART">
    <p:spTree>
      <p:nvGrpSpPr>
        <p:cNvPr id="1" name="Shape 145"/>
        <p:cNvGrpSpPr/>
        <p:nvPr/>
      </p:nvGrpSpPr>
      <p:grpSpPr>
        <a:xfrm>
          <a:off x="0" y="0"/>
          <a:ext cx="0" cy="0"/>
          <a:chOff x="0" y="0"/>
          <a:chExt cx="0" cy="0"/>
        </a:xfrm>
      </p:grpSpPr>
      <p:sp>
        <p:nvSpPr>
          <p:cNvPr id="146" name="Google Shape;146;g2efbfd2a8da_0_575"/>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7" name="Google Shape;147;g2efbfd2a8da_0_575"/>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8" name="Google Shape;148;g2efbfd2a8da_0_575"/>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9" name="Google Shape;149;g2efbfd2a8da_0_575"/>
          <p:cNvSpPr txBox="1">
            <a:spLocks noGrp="1"/>
          </p:cNvSpPr>
          <p:nvPr>
            <p:ph type="title"/>
          </p:nvPr>
        </p:nvSpPr>
        <p:spPr>
          <a:xfrm>
            <a:off x="838200" y="732430"/>
            <a:ext cx="10515600" cy="109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0" name="Google Shape;150;g2efbfd2a8da_0_575"/>
          <p:cNvSpPr txBox="1">
            <a:spLocks noGrp="1"/>
          </p:cNvSpPr>
          <p:nvPr>
            <p:ph type="body" idx="1"/>
          </p:nvPr>
        </p:nvSpPr>
        <p:spPr>
          <a:xfrm>
            <a:off x="839788" y="3037204"/>
            <a:ext cx="3932100" cy="322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51" name="Google Shape;151;g2efbfd2a8da_0_575"/>
          <p:cNvPicPr preferRelativeResize="0"/>
          <p:nvPr/>
        </p:nvPicPr>
        <p:blipFill rotWithShape="1">
          <a:blip r:embed="rId2">
            <a:alphaModFix/>
          </a:blip>
          <a:srcRect/>
          <a:stretch/>
        </p:blipFill>
        <p:spPr>
          <a:xfrm>
            <a:off x="4935940" y="1981200"/>
            <a:ext cx="7033200" cy="4375200"/>
          </a:xfrm>
          <a:prstGeom prst="rect">
            <a:avLst/>
          </a:prstGeom>
          <a:noFill/>
          <a:ln>
            <a:noFill/>
          </a:ln>
        </p:spPr>
      </p:pic>
      <p:sp>
        <p:nvSpPr>
          <p:cNvPr id="152" name="Google Shape;152;g2efbfd2a8da_0_575"/>
          <p:cNvSpPr txBox="1">
            <a:spLocks noGrp="1"/>
          </p:cNvSpPr>
          <p:nvPr>
            <p:ph type="body" idx="2"/>
          </p:nvPr>
        </p:nvSpPr>
        <p:spPr>
          <a:xfrm>
            <a:off x="838200" y="1981200"/>
            <a:ext cx="3933900" cy="98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Font typeface="Calibri"/>
              <a:buNone/>
              <a:defRPr sz="32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 Header">
    <p:spTree>
      <p:nvGrpSpPr>
        <p:cNvPr id="1" name="Shape 19"/>
        <p:cNvGrpSpPr/>
        <p:nvPr/>
      </p:nvGrpSpPr>
      <p:grpSpPr>
        <a:xfrm>
          <a:off x="0" y="0"/>
          <a:ext cx="0" cy="0"/>
          <a:chOff x="0" y="0"/>
          <a:chExt cx="0" cy="0"/>
        </a:xfrm>
      </p:grpSpPr>
      <p:sp>
        <p:nvSpPr>
          <p:cNvPr id="20" name="Google Shape;20;g2efbfd2a8da_0_537"/>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1" name="Google Shape;21;g2efbfd2a8da_0_537"/>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2" name="Google Shape;22;g2efbfd2a8da_0_537"/>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3" name="Google Shape;23;g2efbfd2a8da_0_537"/>
          <p:cNvSpPr txBox="1">
            <a:spLocks noGrp="1"/>
          </p:cNvSpPr>
          <p:nvPr>
            <p:ph type="body" idx="1"/>
          </p:nvPr>
        </p:nvSpPr>
        <p:spPr>
          <a:xfrm>
            <a:off x="838200" y="1981199"/>
            <a:ext cx="10515600" cy="3921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g2efbfd2a8da_0_537"/>
          <p:cNvSpPr txBox="1">
            <a:spLocks noGrp="1"/>
          </p:cNvSpPr>
          <p:nvPr>
            <p:ph type="title"/>
          </p:nvPr>
        </p:nvSpPr>
        <p:spPr>
          <a:xfrm>
            <a:off x="838200" y="730918"/>
            <a:ext cx="10515600" cy="1098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53"/>
        <p:cNvGrpSpPr/>
        <p:nvPr/>
      </p:nvGrpSpPr>
      <p:grpSpPr>
        <a:xfrm>
          <a:off x="0" y="0"/>
          <a:ext cx="0" cy="0"/>
          <a:chOff x="0" y="0"/>
          <a:chExt cx="0" cy="0"/>
        </a:xfrm>
      </p:grpSpPr>
      <p:pic>
        <p:nvPicPr>
          <p:cNvPr id="154" name="Google Shape;154;g2efbfd2a8da_0_58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5" name="Google Shape;155;g2efbfd2a8da_0_583"/>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56" name="Google Shape;156;g2efbfd2a8da_0_583"/>
          <p:cNvSpPr txBox="1"/>
          <p:nvPr/>
        </p:nvSpPr>
        <p:spPr>
          <a:xfrm>
            <a:off x="3068471" y="2682550"/>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THANK YOU</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FINAL SLIDE">
  <p:cSld name="1_FINAL SLIDE">
    <p:spTree>
      <p:nvGrpSpPr>
        <p:cNvPr id="1" name="Shape 157"/>
        <p:cNvGrpSpPr/>
        <p:nvPr/>
      </p:nvGrpSpPr>
      <p:grpSpPr>
        <a:xfrm>
          <a:off x="0" y="0"/>
          <a:ext cx="0" cy="0"/>
          <a:chOff x="0" y="0"/>
          <a:chExt cx="0" cy="0"/>
        </a:xfrm>
      </p:grpSpPr>
      <p:pic>
        <p:nvPicPr>
          <p:cNvPr id="158" name="Google Shape;158;g2efbfd2a8da_0_58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9" name="Google Shape;159;g2efbfd2a8da_0_587"/>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60" name="Google Shape;160;g2efbfd2a8da_0_587"/>
          <p:cNvSpPr txBox="1"/>
          <p:nvPr/>
        </p:nvSpPr>
        <p:spPr>
          <a:xfrm>
            <a:off x="3013438" y="786017"/>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THANK YOU</a:t>
            </a:r>
            <a:endParaRPr sz="1400" b="0" i="0" u="none" strike="noStrike" cap="none" dirty="0">
              <a:solidFill>
                <a:srgbClr val="000000"/>
              </a:solidFill>
              <a:latin typeface="Arial"/>
              <a:ea typeface="Arial"/>
              <a:cs typeface="Arial"/>
              <a:sym typeface="Arial"/>
            </a:endParaRPr>
          </a:p>
        </p:txBody>
      </p:sp>
      <p:sp>
        <p:nvSpPr>
          <p:cNvPr id="161" name="Google Shape;161;g2efbfd2a8da_0_587"/>
          <p:cNvSpPr txBox="1">
            <a:spLocks noGrp="1"/>
          </p:cNvSpPr>
          <p:nvPr>
            <p:ph type="body" idx="1"/>
          </p:nvPr>
        </p:nvSpPr>
        <p:spPr>
          <a:xfrm>
            <a:off x="3100916" y="2472258"/>
            <a:ext cx="5880000" cy="3933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g2efbfd2a8da_0_587"/>
          <p:cNvSpPr txBox="1">
            <a:spLocks noGrp="1"/>
          </p:cNvSpPr>
          <p:nvPr>
            <p:ph type="body" idx="2"/>
          </p:nvPr>
        </p:nvSpPr>
        <p:spPr>
          <a:xfrm>
            <a:off x="3100916" y="2904057"/>
            <a:ext cx="5880000" cy="3255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Font typeface="Calibri"/>
              <a:buNone/>
              <a:defRPr sz="1800" i="1">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g2efbfd2a8da_0_587"/>
          <p:cNvSpPr txBox="1">
            <a:spLocks noGrp="1"/>
          </p:cNvSpPr>
          <p:nvPr>
            <p:ph type="body" idx="3"/>
          </p:nvPr>
        </p:nvSpPr>
        <p:spPr>
          <a:xfrm>
            <a:off x="3100916" y="3484563"/>
            <a:ext cx="5880000" cy="3255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Font typeface="Calibri"/>
              <a:buNone/>
              <a:defRPr sz="1800" i="0">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1" preserve="1">
  <p:cSld name="Title and Content 1">
    <p:spTree>
      <p:nvGrpSpPr>
        <p:cNvPr id="1" name="Shape 94"/>
        <p:cNvGrpSpPr/>
        <p:nvPr/>
      </p:nvGrpSpPr>
      <p:grpSpPr>
        <a:xfrm>
          <a:off x="0" y="0"/>
          <a:ext cx="0" cy="0"/>
          <a:chOff x="0" y="0"/>
          <a:chExt cx="0" cy="0"/>
        </a:xfrm>
      </p:grpSpPr>
      <p:pic>
        <p:nvPicPr>
          <p:cNvPr id="95" name="Google Shape;95;g2efbfd2a8da_0_500"/>
          <p:cNvPicPr preferRelativeResize="0"/>
          <p:nvPr/>
        </p:nvPicPr>
        <p:blipFill rotWithShape="1">
          <a:blip r:embed="rId2">
            <a:alphaModFix/>
          </a:blip>
          <a:srcRect/>
          <a:stretch/>
        </p:blipFill>
        <p:spPr>
          <a:xfrm>
            <a:off x="0" y="-16932"/>
            <a:ext cx="12192000" cy="6858000"/>
          </a:xfrm>
          <a:prstGeom prst="rect">
            <a:avLst/>
          </a:prstGeom>
          <a:noFill/>
          <a:ln>
            <a:noFill/>
          </a:ln>
        </p:spPr>
      </p:pic>
      <p:pic>
        <p:nvPicPr>
          <p:cNvPr id="96" name="Google Shape;96;g2efbfd2a8da_0_500"/>
          <p:cNvPicPr preferRelativeResize="0"/>
          <p:nvPr/>
        </p:nvPicPr>
        <p:blipFill rotWithShape="1">
          <a:blip r:embed="rId3">
            <a:alphaModFix/>
          </a:blip>
          <a:srcRect/>
          <a:stretch/>
        </p:blipFill>
        <p:spPr>
          <a:xfrm>
            <a:off x="0" y="2692400"/>
            <a:ext cx="12191999" cy="1473200"/>
          </a:xfrm>
          <a:prstGeom prst="rect">
            <a:avLst/>
          </a:prstGeom>
          <a:noFill/>
          <a:ln>
            <a:noFill/>
          </a:ln>
        </p:spPr>
      </p:pic>
      <p:sp>
        <p:nvSpPr>
          <p:cNvPr id="97" name="Google Shape;97;g2efbfd2a8da_0_500"/>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051E41"/>
              </a:buClr>
              <a:buSzPts val="2800"/>
              <a:buNone/>
              <a:defRPr sz="2800">
                <a:solidFill>
                  <a:srgbClr val="051E4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efbfd2a8da_0_500"/>
          <p:cNvPicPr preferRelativeResize="0"/>
          <p:nvPr/>
        </p:nvPicPr>
        <p:blipFill rotWithShape="1">
          <a:blip r:embed="rId4">
            <a:alphaModFix/>
          </a:blip>
          <a:srcRect/>
          <a:stretch/>
        </p:blipFill>
        <p:spPr>
          <a:xfrm rot="10800000" flipH="1">
            <a:off x="0" y="6366933"/>
            <a:ext cx="12192000" cy="486834"/>
          </a:xfrm>
          <a:prstGeom prst="rect">
            <a:avLst/>
          </a:prstGeom>
          <a:noFill/>
          <a:ln>
            <a:noFill/>
          </a:ln>
        </p:spPr>
      </p:pic>
      <p:sp>
        <p:nvSpPr>
          <p:cNvPr id="99" name="Google Shape;99;g2efbfd2a8da_0_50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00" name="Google Shape;100;g2efbfd2a8da_0_50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01" name="Google Shape;101;g2efbfd2a8da_0_500"/>
          <p:cNvSpPr txBox="1">
            <a:spLocks noGrp="1"/>
          </p:cNvSpPr>
          <p:nvPr>
            <p:ph type="sldNum" idx="12"/>
          </p:nvPr>
        </p:nvSpPr>
        <p:spPr>
          <a:xfrm>
            <a:off x="9890078" y="6447336"/>
            <a:ext cx="146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02" name="Google Shape;102;g2efbfd2a8da_0_500"/>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03" name="Google Shape;103;g2efbfd2a8da_0_500"/>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pic>
        <p:nvPicPr>
          <p:cNvPr id="104" name="Google Shape;104;g2efbfd2a8da_0_500"/>
          <p:cNvPicPr preferRelativeResize="0"/>
          <p:nvPr/>
        </p:nvPicPr>
        <p:blipFill rotWithShape="1">
          <a:blip r:embed="rId5">
            <a:alphaModFix/>
          </a:blip>
          <a:srcRect/>
          <a:stretch/>
        </p:blipFill>
        <p:spPr>
          <a:xfrm>
            <a:off x="8824994" y="370919"/>
            <a:ext cx="3022602" cy="762000"/>
          </a:xfrm>
          <a:prstGeom prst="rect">
            <a:avLst/>
          </a:prstGeom>
          <a:noFill/>
          <a:ln>
            <a:noFill/>
          </a:ln>
        </p:spPr>
      </p:pic>
    </p:spTree>
    <p:extLst>
      <p:ext uri="{BB962C8B-B14F-4D97-AF65-F5344CB8AC3E}">
        <p14:creationId xmlns:p14="http://schemas.microsoft.com/office/powerpoint/2010/main" val="3923575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5A631-8628-4005-BE1F-7EABE729D49C}"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1734745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pic>
        <p:nvPicPr>
          <p:cNvPr id="7"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132" name="Google Shape;132;g2efbfd2a8da_0_537"/>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33" name="Google Shape;133;g2efbfd2a8da_0_537"/>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34" name="Google Shape;134;g2efbfd2a8da_0_537"/>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35" name="Google Shape;135;g2efbfd2a8da_0_537"/>
          <p:cNvSpPr txBox="1">
            <a:spLocks noGrp="1"/>
          </p:cNvSpPr>
          <p:nvPr>
            <p:ph type="body" idx="1"/>
          </p:nvPr>
        </p:nvSpPr>
        <p:spPr>
          <a:xfrm>
            <a:off x="838200" y="1981199"/>
            <a:ext cx="10515600" cy="3921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g2efbfd2a8da_0_537"/>
          <p:cNvSpPr txBox="1">
            <a:spLocks noGrp="1"/>
          </p:cNvSpPr>
          <p:nvPr>
            <p:ph type="title"/>
          </p:nvPr>
        </p:nvSpPr>
        <p:spPr>
          <a:xfrm>
            <a:off x="838200" y="730918"/>
            <a:ext cx="10515600" cy="1098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Tree>
    <p:extLst>
      <p:ext uri="{BB962C8B-B14F-4D97-AF65-F5344CB8AC3E}">
        <p14:creationId xmlns:p14="http://schemas.microsoft.com/office/powerpoint/2010/main" val="1915288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15A631-8628-4005-BE1F-7EABE729D49C}"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3684251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5A631-8628-4005-BE1F-7EABE729D49C}" type="datetimeFigureOut">
              <a:rPr lang="en-US" smtClean="0"/>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4201915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5A631-8628-4005-BE1F-7EABE729D49C}" type="datetimeFigureOut">
              <a:rPr lang="en-US" smtClean="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3824929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Date Placeholder 1"/>
          <p:cNvSpPr>
            <a:spLocks noGrp="1"/>
          </p:cNvSpPr>
          <p:nvPr>
            <p:ph type="dt" sz="half" idx="10"/>
          </p:nvPr>
        </p:nvSpPr>
        <p:spPr/>
        <p:txBody>
          <a:bodyPr/>
          <a:lstStyle/>
          <a:p>
            <a:fld id="{8015A631-8628-4005-BE1F-7EABE729D49C}" type="datetimeFigureOut">
              <a:rPr lang="en-US" smtClean="0"/>
              <a:t>10/16/2025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1098540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Google Shape;341;g2efbfd2a8da_0_821"/>
          <p:cNvPicPr preferRelativeResize="0"/>
          <p:nvPr userDrawn="1"/>
        </p:nvPicPr>
        <p:blipFill>
          <a:blip r:embed="rId2">
            <a:alphaModFix/>
          </a:blip>
          <a:stretch>
            <a:fillRect/>
          </a:stretch>
        </p:blipFill>
        <p:spPr>
          <a:xfrm>
            <a:off x="0" y="0"/>
            <a:ext cx="12192000" cy="6858011"/>
          </a:xfrm>
          <a:prstGeom prst="rect">
            <a:avLst/>
          </a:prstGeom>
          <a:noFill/>
          <a:ln>
            <a:noFill/>
          </a:ln>
        </p:spPr>
      </p:pic>
    </p:spTree>
    <p:extLst>
      <p:ext uri="{BB962C8B-B14F-4D97-AF65-F5344CB8AC3E}">
        <p14:creationId xmlns:p14="http://schemas.microsoft.com/office/powerpoint/2010/main" val="410360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g2efbfd2a8da_0_42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7" name="Google Shape;27;g2efbfd2a8da_0_42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8" name="Google Shape;28;g2efbfd2a8da_0_42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INAL SLIDE" preserve="1">
  <p:cSld name="FINAL SLIDE">
    <p:spTree>
      <p:nvGrpSpPr>
        <p:cNvPr id="1" name="Shape 177"/>
        <p:cNvGrpSpPr/>
        <p:nvPr/>
      </p:nvGrpSpPr>
      <p:grpSpPr>
        <a:xfrm>
          <a:off x="0" y="0"/>
          <a:ext cx="0" cy="0"/>
          <a:chOff x="0" y="0"/>
          <a:chExt cx="0" cy="0"/>
        </a:xfrm>
      </p:grpSpPr>
      <p:pic>
        <p:nvPicPr>
          <p:cNvPr id="178" name="Google Shape;178;g2efbfd2a8da_0_58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9" name="Google Shape;179;g2efbfd2a8da_0_583"/>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80" name="Google Shape;180;g2efbfd2a8da_0_583"/>
          <p:cNvSpPr txBox="1"/>
          <p:nvPr/>
        </p:nvSpPr>
        <p:spPr>
          <a:xfrm>
            <a:off x="3068471" y="2682550"/>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smtClean="0">
                <a:solidFill>
                  <a:schemeClr val="lt1"/>
                </a:solidFill>
                <a:latin typeface="Calibri"/>
                <a:ea typeface="Calibri"/>
                <a:cs typeface="Calibri"/>
                <a:sym typeface="Calibri"/>
              </a:rPr>
              <a:t>Questions?</a:t>
            </a:r>
            <a:endParaRPr dirty="0"/>
          </a:p>
        </p:txBody>
      </p:sp>
    </p:spTree>
    <p:extLst>
      <p:ext uri="{BB962C8B-B14F-4D97-AF65-F5344CB8AC3E}">
        <p14:creationId xmlns:p14="http://schemas.microsoft.com/office/powerpoint/2010/main" val="92445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FINAL SLIDE" preserve="1" userDrawn="1">
  <p:cSld name="1_FINAL SLIDE">
    <p:spTree>
      <p:nvGrpSpPr>
        <p:cNvPr id="1" name="Shape 181"/>
        <p:cNvGrpSpPr/>
        <p:nvPr/>
      </p:nvGrpSpPr>
      <p:grpSpPr>
        <a:xfrm>
          <a:off x="0" y="0"/>
          <a:ext cx="0" cy="0"/>
          <a:chOff x="0" y="0"/>
          <a:chExt cx="0" cy="0"/>
        </a:xfrm>
      </p:grpSpPr>
      <p:pic>
        <p:nvPicPr>
          <p:cNvPr id="182" name="Google Shape;182;g2efbfd2a8da_0_58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83" name="Google Shape;183;g2efbfd2a8da_0_587"/>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84" name="Google Shape;184;g2efbfd2a8da_0_587"/>
          <p:cNvSpPr txBox="1"/>
          <p:nvPr/>
        </p:nvSpPr>
        <p:spPr>
          <a:xfrm>
            <a:off x="3013438" y="786017"/>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a:solidFill>
                  <a:schemeClr val="lt1"/>
                </a:solidFill>
                <a:latin typeface="Calibri"/>
                <a:ea typeface="Calibri"/>
                <a:cs typeface="Calibri"/>
                <a:sym typeface="Calibri"/>
              </a:rPr>
              <a:t>THANK YOU</a:t>
            </a:r>
            <a:endParaRPr dirty="0"/>
          </a:p>
        </p:txBody>
      </p:sp>
      <p:sp>
        <p:nvSpPr>
          <p:cNvPr id="8" name="Google Shape;342;g2efbfd2a8da_0_821"/>
          <p:cNvSpPr txBox="1">
            <a:spLocks noGrp="1"/>
          </p:cNvSpPr>
          <p:nvPr>
            <p:ph type="body" idx="10"/>
          </p:nvPr>
        </p:nvSpPr>
        <p:spPr>
          <a:xfrm>
            <a:off x="3101038" y="1945594"/>
            <a:ext cx="5880000" cy="3269323"/>
          </a:xfrm>
          <a:prstGeom prst="rect">
            <a:avLst/>
          </a:prstGeom>
          <a:noFill/>
          <a:ln>
            <a:noFill/>
          </a:ln>
        </p:spPr>
        <p:txBody>
          <a:bodyPr spcFirstLastPara="1" wrap="square" lIns="91425" tIns="45700" rIns="91425" bIns="45700" anchor="t" anchorCtr="0">
            <a:noAutofit/>
          </a:bodyPr>
          <a:lstStyle/>
          <a:p>
            <a:pPr marL="0" lvl="0" indent="0" algn="ctr">
              <a:buNone/>
            </a:pPr>
            <a:r>
              <a:rPr lang="en-US" sz="2400" dirty="0">
                <a:solidFill>
                  <a:schemeClr val="bg1"/>
                </a:solidFill>
                <a:latin typeface="Arial"/>
                <a:cs typeface="Arial"/>
              </a:rPr>
              <a:t>Well-Ahead Louisiana | Louisiana Department of Health</a:t>
            </a:r>
          </a:p>
          <a:p>
            <a:pPr marL="0" lvl="0" indent="0" algn="ctr">
              <a:buNone/>
            </a:pPr>
            <a:r>
              <a:rPr lang="en-US" sz="2400" dirty="0">
                <a:solidFill>
                  <a:schemeClr val="bg1"/>
                </a:solidFill>
                <a:latin typeface="Arial"/>
                <a:cs typeface="Arial"/>
              </a:rPr>
              <a:t>Contact us: WellAhead@la.gov</a:t>
            </a:r>
          </a:p>
          <a:p>
            <a:pPr marL="0" lvl="0" indent="0" algn="ctr">
              <a:buNone/>
            </a:pPr>
            <a:endParaRPr lang="en-US" sz="2400" dirty="0">
              <a:solidFill>
                <a:schemeClr val="bg1"/>
              </a:solidFill>
              <a:latin typeface="Arial"/>
              <a:cs typeface="Arial"/>
            </a:endParaRPr>
          </a:p>
          <a:p>
            <a:pPr marL="0" lvl="0" indent="0" algn="ctr">
              <a:buNone/>
            </a:pPr>
            <a:r>
              <a:rPr lang="en-US" sz="2400" dirty="0">
                <a:solidFill>
                  <a:schemeClr val="bg1"/>
                </a:solidFill>
              </a:rPr>
              <a:t>Please also feel free to visit the Well-Ahead website at:</a:t>
            </a:r>
          </a:p>
          <a:p>
            <a:pPr marL="0" lvl="0" indent="0" algn="ctr">
              <a:buNone/>
            </a:pPr>
            <a:r>
              <a:rPr lang="en-US" sz="2400" dirty="0">
                <a:solidFill>
                  <a:schemeClr val="bg1"/>
                </a:solidFill>
              </a:rPr>
              <a:t>http://wellaheadla.com</a:t>
            </a:r>
            <a:endParaRPr lang="en-US" sz="2800" dirty="0">
              <a:solidFill>
                <a:schemeClr val="bg1"/>
              </a:solidFill>
            </a:endParaRPr>
          </a:p>
          <a:p>
            <a:pPr marL="0" lvl="0" indent="0" algn="ctr" rtl="0">
              <a:lnSpc>
                <a:spcPct val="90000"/>
              </a:lnSpc>
              <a:spcBef>
                <a:spcPts val="0"/>
              </a:spcBef>
              <a:spcAft>
                <a:spcPts val="0"/>
              </a:spcAft>
              <a:buClr>
                <a:schemeClr val="dk1"/>
              </a:buClr>
              <a:buSzPts val="2800"/>
              <a:buFont typeface="Calibri"/>
              <a:buNone/>
            </a:pPr>
            <a:endParaRPr sz="2400" dirty="0">
              <a:solidFill>
                <a:srgbClr val="051E41"/>
              </a:solidFill>
            </a:endParaRPr>
          </a:p>
        </p:txBody>
      </p:sp>
    </p:spTree>
    <p:extLst>
      <p:ext uri="{BB962C8B-B14F-4D97-AF65-F5344CB8AC3E}">
        <p14:creationId xmlns:p14="http://schemas.microsoft.com/office/powerpoint/2010/main" val="1963099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pic>
        <p:nvPicPr>
          <p:cNvPr id="31" name="Google Shape;31;p18"/>
          <p:cNvPicPr preferRelativeResize="0"/>
          <p:nvPr/>
        </p:nvPicPr>
        <p:blipFill rotWithShape="1">
          <a:blip r:embed="rId2">
            <a:alphaModFix/>
          </a:blip>
          <a:srcRect/>
          <a:stretch/>
        </p:blipFill>
        <p:spPr>
          <a:xfrm>
            <a:off x="0" y="-16932"/>
            <a:ext cx="12192000" cy="6858000"/>
          </a:xfrm>
          <a:prstGeom prst="rect">
            <a:avLst/>
          </a:prstGeom>
          <a:noFill/>
          <a:ln>
            <a:noFill/>
          </a:ln>
        </p:spPr>
      </p:pic>
      <p:pic>
        <p:nvPicPr>
          <p:cNvPr id="32" name="Google Shape;32;p18"/>
          <p:cNvPicPr preferRelativeResize="0"/>
          <p:nvPr/>
        </p:nvPicPr>
        <p:blipFill rotWithShape="1">
          <a:blip r:embed="rId3">
            <a:alphaModFix/>
          </a:blip>
          <a:srcRect/>
          <a:stretch/>
        </p:blipFill>
        <p:spPr>
          <a:xfrm>
            <a:off x="0" y="2692400"/>
            <a:ext cx="12192000" cy="1473200"/>
          </a:xfrm>
          <a:prstGeom prst="rect">
            <a:avLst/>
          </a:prstGeom>
          <a:noFill/>
          <a:ln>
            <a:noFill/>
          </a:ln>
        </p:spPr>
      </p:pic>
      <p:sp>
        <p:nvSpPr>
          <p:cNvPr id="33" name="Google Shape;33;p18"/>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8"/>
          <p:cNvPicPr preferRelativeResize="0"/>
          <p:nvPr/>
        </p:nvPicPr>
        <p:blipFill rotWithShape="1">
          <a:blip r:embed="rId4">
            <a:alphaModFix/>
          </a:blip>
          <a:srcRect/>
          <a:stretch/>
        </p:blipFill>
        <p:spPr>
          <a:xfrm rot="10800000" flipH="1">
            <a:off x="0" y="6366933"/>
            <a:ext cx="12192000" cy="486834"/>
          </a:xfrm>
          <a:prstGeom prst="rect">
            <a:avLst/>
          </a:prstGeom>
          <a:noFill/>
          <a:ln>
            <a:noFill/>
          </a:ln>
        </p:spPr>
      </p:pic>
      <p:sp>
        <p:nvSpPr>
          <p:cNvPr id="35" name="Google Shape;35;p18"/>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AC37387-B798-4365-ADF7-92EA46E5EE84}" type="datetime1">
              <a:rPr lang="en-US" smtClean="0"/>
              <a:t>10/16/2025</a:t>
            </a:fld>
            <a:endParaRPr dirty="0"/>
          </a:p>
        </p:txBody>
      </p:sp>
      <p:sp>
        <p:nvSpPr>
          <p:cNvPr id="36" name="Google Shape;36;p18"/>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18"/>
          <p:cNvSpPr txBox="1">
            <a:spLocks noGrp="1"/>
          </p:cNvSpPr>
          <p:nvPr>
            <p:ph type="sldNum" idx="12"/>
          </p:nvPr>
        </p:nvSpPr>
        <p:spPr>
          <a:xfrm>
            <a:off x="9890078" y="6447336"/>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8" name="Google Shape;38;p18"/>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39" name="Google Shape;39;p18"/>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18"/>
          <p:cNvPicPr preferRelativeResize="0"/>
          <p:nvPr/>
        </p:nvPicPr>
        <p:blipFill rotWithShape="1">
          <a:blip r:embed="rId5">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3505755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3"/>
        <p:cNvGrpSpPr/>
        <p:nvPr/>
      </p:nvGrpSpPr>
      <p:grpSpPr>
        <a:xfrm>
          <a:off x="0" y="0"/>
          <a:ext cx="0" cy="0"/>
          <a:chOff x="0" y="0"/>
          <a:chExt cx="0" cy="0"/>
        </a:xfrm>
      </p:grpSpPr>
      <p:pic>
        <p:nvPicPr>
          <p:cNvPr id="54" name="Google Shape;54;p20"/>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55" name="Google Shape;55;p20"/>
          <p:cNvPicPr preferRelativeResize="0"/>
          <p:nvPr/>
        </p:nvPicPr>
        <p:blipFill rotWithShape="1">
          <a:blip r:embed="rId3">
            <a:alphaModFix/>
          </a:blip>
          <a:srcRect/>
          <a:stretch/>
        </p:blipFill>
        <p:spPr>
          <a:xfrm>
            <a:off x="0" y="2692400"/>
            <a:ext cx="12192000" cy="1473200"/>
          </a:xfrm>
          <a:prstGeom prst="rect">
            <a:avLst/>
          </a:prstGeom>
          <a:noFill/>
          <a:ln>
            <a:noFill/>
          </a:ln>
        </p:spPr>
      </p:pic>
      <p:sp>
        <p:nvSpPr>
          <p:cNvPr id="56" name="Google Shape;56;p20"/>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20"/>
          <p:cNvPicPr preferRelativeResize="0"/>
          <p:nvPr/>
        </p:nvPicPr>
        <p:blipFill rotWithShape="1">
          <a:blip r:embed="rId4">
            <a:alphaModFix/>
          </a:blip>
          <a:srcRect/>
          <a:stretch/>
        </p:blipFill>
        <p:spPr>
          <a:xfrm flipH="1">
            <a:off x="0" y="6366934"/>
            <a:ext cx="12192000" cy="478368"/>
          </a:xfrm>
          <a:prstGeom prst="rect">
            <a:avLst/>
          </a:prstGeom>
          <a:noFill/>
          <a:ln>
            <a:noFill/>
          </a:ln>
        </p:spPr>
      </p:pic>
      <p:sp>
        <p:nvSpPr>
          <p:cNvPr id="58" name="Google Shape;58;p20"/>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dirty="0">
              <a:solidFill>
                <a:schemeClr val="lt1"/>
              </a:solidFill>
              <a:latin typeface="Calibri"/>
              <a:ea typeface="Calibri"/>
              <a:cs typeface="Calibri"/>
              <a:sym typeface="Calibri"/>
            </a:endParaRPr>
          </a:p>
        </p:txBody>
      </p:sp>
      <p:sp>
        <p:nvSpPr>
          <p:cNvPr id="59" name="Google Shape;59;p2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20"/>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0CABB4F-6527-43D0-8809-06AE12CBDCCF}" type="datetime1">
              <a:rPr lang="en-US" smtClean="0"/>
              <a:t>10/16/2025</a:t>
            </a:fld>
            <a:endParaRPr dirty="0"/>
          </a:p>
        </p:txBody>
      </p:sp>
      <p:pic>
        <p:nvPicPr>
          <p:cNvPr id="62" name="Google Shape;62;p20"/>
          <p:cNvPicPr preferRelativeResize="0"/>
          <p:nvPr/>
        </p:nvPicPr>
        <p:blipFill rotWithShape="1">
          <a:blip r:embed="rId5">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4246688096"/>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7"/>
        <p:cNvGrpSpPr/>
        <p:nvPr/>
      </p:nvGrpSpPr>
      <p:grpSpPr>
        <a:xfrm>
          <a:off x="0" y="0"/>
          <a:ext cx="0" cy="0"/>
          <a:chOff x="0" y="0"/>
          <a:chExt cx="0" cy="0"/>
        </a:xfrm>
      </p:grpSpPr>
      <p:sp>
        <p:nvSpPr>
          <p:cNvPr id="68" name="Google Shape;68;p22"/>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E2DCE1E-E755-485B-A8A0-A9DD938975AB}" type="datetime1">
              <a:rPr lang="en-US" smtClean="0"/>
              <a:t>10/16/2025</a:t>
            </a:fld>
            <a:endParaRPr dirty="0"/>
          </a:p>
        </p:txBody>
      </p:sp>
      <p:sp>
        <p:nvSpPr>
          <p:cNvPr id="69" name="Google Shape;69;p22"/>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2"/>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1" name="Google Shape;71;p22"/>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2"/>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04811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23"/>
          <p:cNvSpPr txBox="1">
            <a:spLocks noGrp="1"/>
          </p:cNvSpPr>
          <p:nvPr>
            <p:ph type="body" idx="1"/>
          </p:nvPr>
        </p:nvSpPr>
        <p:spPr>
          <a:xfrm>
            <a:off x="838200" y="1981200"/>
            <a:ext cx="5290032" cy="3854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body" idx="2"/>
          </p:nvPr>
        </p:nvSpPr>
        <p:spPr>
          <a:xfrm>
            <a:off x="6356832" y="1981200"/>
            <a:ext cx="5105400" cy="3854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FBEB2AD-4523-4948-AA03-427984408AEC}" type="datetime1">
              <a:rPr lang="en-US" smtClean="0"/>
              <a:t>10/16/2025</a:t>
            </a:fld>
            <a:endParaRPr dirty="0"/>
          </a:p>
        </p:txBody>
      </p:sp>
      <p:sp>
        <p:nvSpPr>
          <p:cNvPr id="77" name="Google Shape;77;p23"/>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23"/>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9" name="Google Shape;79;p23"/>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3354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80"/>
        <p:cNvGrpSpPr/>
        <p:nvPr/>
      </p:nvGrpSpPr>
      <p:grpSpPr>
        <a:xfrm>
          <a:off x="0" y="0"/>
          <a:ext cx="0" cy="0"/>
          <a:chOff x="0" y="0"/>
          <a:chExt cx="0" cy="0"/>
        </a:xfrm>
      </p:grpSpPr>
      <p:sp>
        <p:nvSpPr>
          <p:cNvPr id="81" name="Google Shape;81;p24"/>
          <p:cNvSpPr/>
          <p:nvPr/>
        </p:nvSpPr>
        <p:spPr>
          <a:xfrm>
            <a:off x="6128232" y="1981199"/>
            <a:ext cx="6063768" cy="427857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2" name="Google Shape;82;p24"/>
          <p:cNvSpPr txBox="1">
            <a:spLocks noGrp="1"/>
          </p:cNvSpPr>
          <p:nvPr>
            <p:ph type="body" idx="1"/>
          </p:nvPr>
        </p:nvSpPr>
        <p:spPr>
          <a:xfrm>
            <a:off x="838200" y="1981199"/>
            <a:ext cx="5290032" cy="42785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4"/>
          <p:cNvSpPr txBox="1">
            <a:spLocks noGrp="1"/>
          </p:cNvSpPr>
          <p:nvPr>
            <p:ph type="body" idx="2"/>
          </p:nvPr>
        </p:nvSpPr>
        <p:spPr>
          <a:xfrm>
            <a:off x="6309815" y="2124502"/>
            <a:ext cx="5718412" cy="3945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000"/>
              <a:buFont typeface="Calibri"/>
              <a:buNone/>
              <a:defRPr sz="2000">
                <a:solidFill>
                  <a:srgbClr val="051E4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4"/>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164A043-1050-47DE-95E2-4AA4A6856C14}" type="datetime1">
              <a:rPr lang="en-US" smtClean="0"/>
              <a:t>10/16/2025</a:t>
            </a:fld>
            <a:endParaRPr dirty="0"/>
          </a:p>
        </p:txBody>
      </p:sp>
      <p:sp>
        <p:nvSpPr>
          <p:cNvPr id="85" name="Google Shape;85;p24"/>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24"/>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87" name="Google Shape;87;p24"/>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83506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 CHART">
  <p:cSld name="CONTENT + CHART">
    <p:spTree>
      <p:nvGrpSpPr>
        <p:cNvPr id="1" name="Shape 105"/>
        <p:cNvGrpSpPr/>
        <p:nvPr/>
      </p:nvGrpSpPr>
      <p:grpSpPr>
        <a:xfrm>
          <a:off x="0" y="0"/>
          <a:ext cx="0" cy="0"/>
          <a:chOff x="0" y="0"/>
          <a:chExt cx="0" cy="0"/>
        </a:xfrm>
      </p:grpSpPr>
      <p:sp>
        <p:nvSpPr>
          <p:cNvPr id="106" name="Google Shape;106;p27"/>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86346C2-5527-411C-AFFB-657F1CACBC89}" type="datetime1">
              <a:rPr lang="en-US" smtClean="0"/>
              <a:t>10/16/2025</a:t>
            </a:fld>
            <a:endParaRPr dirty="0"/>
          </a:p>
        </p:txBody>
      </p:sp>
      <p:sp>
        <p:nvSpPr>
          <p:cNvPr id="107" name="Google Shape;107;p27"/>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8" name="Google Shape;108;p27"/>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09" name="Google Shape;109;p27"/>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7"/>
          <p:cNvSpPr txBox="1">
            <a:spLocks noGrp="1"/>
          </p:cNvSpPr>
          <p:nvPr>
            <p:ph type="body" idx="1"/>
          </p:nvPr>
        </p:nvSpPr>
        <p:spPr>
          <a:xfrm>
            <a:off x="839788" y="3037204"/>
            <a:ext cx="3932237" cy="32225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graphicFrame>
        <p:nvGraphicFramePr>
          <p:cNvPr id="111" name="Google Shape;111;p27"/>
          <p:cNvGraphicFramePr/>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112" name="Google Shape;112;p27"/>
          <p:cNvSpPr txBox="1">
            <a:spLocks noGrp="1"/>
          </p:cNvSpPr>
          <p:nvPr>
            <p:ph type="body" idx="2"/>
          </p:nvPr>
        </p:nvSpPr>
        <p:spPr>
          <a:xfrm>
            <a:off x="838200" y="1981200"/>
            <a:ext cx="3933825" cy="984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Font typeface="Calibri"/>
              <a:buNone/>
              <a:defRPr sz="32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0972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6"/>
        <p:cNvGrpSpPr/>
        <p:nvPr/>
      </p:nvGrpSpPr>
      <p:grpSpPr>
        <a:xfrm>
          <a:off x="0" y="0"/>
          <a:ext cx="0" cy="0"/>
          <a:chOff x="0" y="0"/>
          <a:chExt cx="0" cy="0"/>
        </a:xfrm>
      </p:grpSpPr>
      <p:sp>
        <p:nvSpPr>
          <p:cNvPr id="127" name="Google Shape;127;p3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014665F-DA26-4291-87F9-400FCE3E679B}" type="datetime1">
              <a:rPr lang="en-US" smtClean="0"/>
              <a:t>10/16/2025</a:t>
            </a:fld>
            <a:endParaRPr dirty="0"/>
          </a:p>
        </p:txBody>
      </p:sp>
      <p:sp>
        <p:nvSpPr>
          <p:cNvPr id="128" name="Google Shape;128;p3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30"/>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30" name="Google Shape;130;p30" descr="Logo, company name&#10;&#10;Description automatically generated"/>
          <p:cNvPicPr preferRelativeResize="0"/>
          <p:nvPr/>
        </p:nvPicPr>
        <p:blipFill rotWithShape="1">
          <a:blip r:embed="rId2">
            <a:alphaModFix/>
          </a:blip>
          <a:srcRect/>
          <a:stretch/>
        </p:blipFill>
        <p:spPr>
          <a:xfrm>
            <a:off x="9082019" y="4564659"/>
            <a:ext cx="1967855" cy="1418496"/>
          </a:xfrm>
          <a:prstGeom prst="rect">
            <a:avLst/>
          </a:prstGeom>
          <a:noFill/>
          <a:ln>
            <a:noFill/>
          </a:ln>
        </p:spPr>
      </p:pic>
      <p:pic>
        <p:nvPicPr>
          <p:cNvPr id="131" name="Google Shape;131;p30" descr="Logo&#10;&#10;Description automatically generated with medium confidence"/>
          <p:cNvPicPr preferRelativeResize="0"/>
          <p:nvPr/>
        </p:nvPicPr>
        <p:blipFill rotWithShape="1">
          <a:blip r:embed="rId3">
            <a:alphaModFix/>
          </a:blip>
          <a:srcRect/>
          <a:stretch/>
        </p:blipFill>
        <p:spPr>
          <a:xfrm>
            <a:off x="8900339" y="1888433"/>
            <a:ext cx="2331214" cy="1220002"/>
          </a:xfrm>
          <a:prstGeom prst="rect">
            <a:avLst/>
          </a:prstGeom>
          <a:noFill/>
          <a:ln>
            <a:noFill/>
          </a:ln>
        </p:spPr>
      </p:pic>
      <p:pic>
        <p:nvPicPr>
          <p:cNvPr id="132" name="Google Shape;132;p30" descr="A screenshot of a video game&#10;&#10;Description automatically generated with medium confidence"/>
          <p:cNvPicPr preferRelativeResize="0"/>
          <p:nvPr/>
        </p:nvPicPr>
        <p:blipFill rotWithShape="1">
          <a:blip r:embed="rId4">
            <a:alphaModFix/>
          </a:blip>
          <a:srcRect/>
          <a:stretch/>
        </p:blipFill>
        <p:spPr>
          <a:xfrm>
            <a:off x="8897546" y="3479521"/>
            <a:ext cx="2336800" cy="850900"/>
          </a:xfrm>
          <a:prstGeom prst="rect">
            <a:avLst/>
          </a:prstGeom>
          <a:noFill/>
          <a:ln>
            <a:noFill/>
          </a:ln>
        </p:spPr>
      </p:pic>
      <p:sp>
        <p:nvSpPr>
          <p:cNvPr id="133" name="Google Shape;133;p30"/>
          <p:cNvSpPr txBox="1"/>
          <p:nvPr/>
        </p:nvSpPr>
        <p:spPr>
          <a:xfrm>
            <a:off x="542362" y="1949035"/>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1</a:t>
            </a:r>
            <a:endParaRPr dirty="0"/>
          </a:p>
        </p:txBody>
      </p:sp>
      <p:sp>
        <p:nvSpPr>
          <p:cNvPr id="134" name="Google Shape;134;p30"/>
          <p:cNvSpPr txBox="1"/>
          <p:nvPr/>
        </p:nvSpPr>
        <p:spPr>
          <a:xfrm>
            <a:off x="542362" y="2941672"/>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2</a:t>
            </a:r>
            <a:endParaRPr dirty="0"/>
          </a:p>
        </p:txBody>
      </p:sp>
      <p:sp>
        <p:nvSpPr>
          <p:cNvPr id="135" name="Google Shape;135;p30"/>
          <p:cNvSpPr txBox="1"/>
          <p:nvPr/>
        </p:nvSpPr>
        <p:spPr>
          <a:xfrm>
            <a:off x="542362" y="3904971"/>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3</a:t>
            </a:r>
            <a:endParaRPr dirty="0"/>
          </a:p>
        </p:txBody>
      </p:sp>
      <p:sp>
        <p:nvSpPr>
          <p:cNvPr id="136" name="Google Shape;136;p30"/>
          <p:cNvSpPr txBox="1"/>
          <p:nvPr/>
        </p:nvSpPr>
        <p:spPr>
          <a:xfrm>
            <a:off x="542362" y="4912278"/>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4</a:t>
            </a:r>
            <a:endParaRPr dirty="0"/>
          </a:p>
        </p:txBody>
      </p:sp>
      <p:sp>
        <p:nvSpPr>
          <p:cNvPr id="137" name="Google Shape;137;p30"/>
          <p:cNvSpPr txBox="1"/>
          <p:nvPr/>
        </p:nvSpPr>
        <p:spPr>
          <a:xfrm>
            <a:off x="542362" y="5513730"/>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5</a:t>
            </a:r>
            <a:endParaRPr dirty="0"/>
          </a:p>
        </p:txBody>
      </p:sp>
      <p:sp>
        <p:nvSpPr>
          <p:cNvPr id="138" name="Google Shape;138;p30"/>
          <p:cNvSpPr txBox="1"/>
          <p:nvPr/>
        </p:nvSpPr>
        <p:spPr>
          <a:xfrm>
            <a:off x="838200" y="1981200"/>
            <a:ext cx="7655451" cy="4272905"/>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Stood up the Bring Back Louisiana COVID-19 vaccination education and outreach campaign,</a:t>
            </a:r>
            <a:r>
              <a:rPr lang="en-US" sz="1800" b="0" dirty="0">
                <a:solidFill>
                  <a:schemeClr val="dk1"/>
                </a:solidFill>
                <a:latin typeface="Calibri"/>
                <a:ea typeface="Calibri"/>
                <a:cs typeface="Calibri"/>
                <a:sym typeface="Calibri"/>
              </a:rPr>
              <a:t> rooted in community partnerships and get-out-the-vote tactics, which would ultimately be hailed as best practice by the White House. In less than one year, more than 55% of Louisianans decided to start their COVID-19 vaccination series. </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Continued to provide greater access to care through the expansion of Medicaid coverage, </a:t>
            </a:r>
            <a:r>
              <a:rPr lang="en-US" sz="1800" b="0" dirty="0">
                <a:solidFill>
                  <a:schemeClr val="dk1"/>
                </a:solidFill>
                <a:latin typeface="Calibri"/>
                <a:ea typeface="Calibri"/>
                <a:cs typeface="Calibri"/>
                <a:sym typeface="Calibri"/>
              </a:rPr>
              <a:t>which began five years ago. As a result, 73% of adults benefitting from the expansion have seen their doctor for medical care. To date, more than 600,000 residents benefit from access to quality healthcare that many otherwise were not able to afford.</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Facilitated a decrease in unexpected delivery outcomes among birthing persons who experienced hemorrhage by 20% </a:t>
            </a:r>
            <a:r>
              <a:rPr lang="en-US" sz="1800" b="0" dirty="0">
                <a:solidFill>
                  <a:schemeClr val="dk1"/>
                </a:solidFill>
                <a:latin typeface="Calibri"/>
                <a:ea typeface="Calibri"/>
                <a:cs typeface="Calibri"/>
                <a:sym typeface="Calibri"/>
              </a:rPr>
              <a:t>at hospitals participating in the Reducing Maternal Morbidity Initiative. By the end of the initiative, these facilities reduced unexpected outcomes related to hemorrhage by 35%, and by Black birthing people who experienced hemorrhage by 49%.</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Implemented the Children’s Medicaid Option, also known as TEFRA, </a:t>
            </a:r>
            <a:r>
              <a:rPr lang="en-US" sz="1800" b="0" dirty="0">
                <a:solidFill>
                  <a:schemeClr val="dk1"/>
                </a:solidFill>
                <a:latin typeface="Calibri"/>
                <a:ea typeface="Calibri"/>
                <a:cs typeface="Calibri"/>
                <a:sym typeface="Calibri"/>
              </a:rPr>
              <a:t>which allows certain children under 19 years of age with disabilities to receive Medicaid coverage, regardless of parental income. </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WIC Breastfeeding Award of Excellence in the Gold category by USDA </a:t>
            </a:r>
            <a:r>
              <a:rPr lang="en-US" sz="1800" b="0" dirty="0">
                <a:solidFill>
                  <a:schemeClr val="dk1"/>
                </a:solidFill>
                <a:latin typeface="Calibri"/>
                <a:ea typeface="Calibri"/>
                <a:cs typeface="Calibri"/>
                <a:sym typeface="Calibri"/>
              </a:rPr>
              <a:t>for providing “exemplary breastfeeding promotion and support activities.” </a:t>
            </a:r>
            <a:endParaRPr dirty="0"/>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p:txBody>
      </p:sp>
      <p:sp>
        <p:nvSpPr>
          <p:cNvPr id="139" name="Google Shape;139;p30"/>
          <p:cNvSpPr txBox="1"/>
          <p:nvPr/>
        </p:nvSpPr>
        <p:spPr>
          <a:xfrm>
            <a:off x="838198" y="985223"/>
            <a:ext cx="92250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2"/>
                </a:solidFill>
                <a:latin typeface="Calibri"/>
                <a:ea typeface="Calibri"/>
                <a:cs typeface="Calibri"/>
                <a:sym typeface="Calibri"/>
              </a:rPr>
              <a:t>LDH’S top accomplishments from 2021:</a:t>
            </a:r>
            <a:endParaRPr dirty="0"/>
          </a:p>
        </p:txBody>
      </p:sp>
      <p:sp>
        <p:nvSpPr>
          <p:cNvPr id="140" name="Google Shape;140;p30"/>
          <p:cNvSpPr txBox="1"/>
          <p:nvPr/>
        </p:nvSpPr>
        <p:spPr>
          <a:xfrm>
            <a:off x="1119773" y="91440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9430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41"/>
        <p:cNvGrpSpPr/>
        <p:nvPr/>
      </p:nvGrpSpPr>
      <p:grpSpPr>
        <a:xfrm>
          <a:off x="0" y="0"/>
          <a:ext cx="0" cy="0"/>
          <a:chOff x="0" y="0"/>
          <a:chExt cx="0" cy="0"/>
        </a:xfrm>
      </p:grpSpPr>
      <p:sp>
        <p:nvSpPr>
          <p:cNvPr id="142" name="Google Shape;142;p31"/>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F55C088-6EDA-4C36-AC47-DF281861AC4D}" type="datetime1">
              <a:rPr lang="en-US" smtClean="0"/>
              <a:t>10/16/2025</a:t>
            </a:fld>
            <a:endParaRPr dirty="0"/>
          </a:p>
        </p:txBody>
      </p:sp>
      <p:sp>
        <p:nvSpPr>
          <p:cNvPr id="143" name="Google Shape;143;p31"/>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4" name="Google Shape;144;p3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45" name="Google Shape;145;p31" descr="A picture containing arrow&#10;&#10;Description automatically generated"/>
          <p:cNvPicPr preferRelativeResize="0"/>
          <p:nvPr/>
        </p:nvPicPr>
        <p:blipFill rotWithShape="1">
          <a:blip r:embed="rId2">
            <a:alphaModFix/>
          </a:blip>
          <a:srcRect/>
          <a:stretch/>
        </p:blipFill>
        <p:spPr>
          <a:xfrm>
            <a:off x="6736564" y="1295508"/>
            <a:ext cx="4876800" cy="4876800"/>
          </a:xfrm>
          <a:prstGeom prst="rect">
            <a:avLst/>
          </a:prstGeom>
          <a:noFill/>
          <a:ln>
            <a:noFill/>
          </a:ln>
        </p:spPr>
      </p:pic>
      <p:sp>
        <p:nvSpPr>
          <p:cNvPr id="146" name="Google Shape;146;p31"/>
          <p:cNvSpPr txBox="1"/>
          <p:nvPr/>
        </p:nvSpPr>
        <p:spPr>
          <a:xfrm>
            <a:off x="838200" y="2322675"/>
            <a:ext cx="7626112" cy="1598976"/>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1) Improve the Health and Well-being of Louisianans with an Emphasis on Prevention </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2) Reshape #TeamLDH Culture</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3) Enhance Customer Service, Partnerships, and Community Relations </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4) Promote Transparency, Accountability, and Compliance</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p:txBody>
      </p:sp>
      <p:sp>
        <p:nvSpPr>
          <p:cNvPr id="147" name="Google Shape;147;p31"/>
          <p:cNvSpPr txBox="1"/>
          <p:nvPr/>
        </p:nvSpPr>
        <p:spPr>
          <a:xfrm>
            <a:off x="838200" y="4395966"/>
            <a:ext cx="7626112" cy="1246909"/>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 17 initiatives</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 42 goals</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 260 deliverables</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p:txBody>
      </p:sp>
      <p:sp>
        <p:nvSpPr>
          <p:cNvPr id="148" name="Google Shape;148;p31"/>
          <p:cNvSpPr txBox="1"/>
          <p:nvPr/>
        </p:nvSpPr>
        <p:spPr>
          <a:xfrm>
            <a:off x="838199" y="5713151"/>
            <a:ext cx="74508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dirty="0">
                <a:solidFill>
                  <a:schemeClr val="dk1"/>
                </a:solidFill>
                <a:latin typeface="Calibri"/>
                <a:ea typeface="Calibri"/>
                <a:cs typeface="Calibri"/>
                <a:sym typeface="Calibri"/>
              </a:rPr>
              <a:t>LDH will report to the public progress in meeting its goals at the end of FY22.</a:t>
            </a:r>
            <a:endParaRPr dirty="0"/>
          </a:p>
          <a:p>
            <a:pPr marL="0" marR="0" lvl="0" indent="0" algn="l" rtl="0">
              <a:spcBef>
                <a:spcPts val="0"/>
              </a:spcBef>
              <a:spcAft>
                <a:spcPts val="0"/>
              </a:spcAft>
              <a:buNone/>
            </a:pPr>
            <a:endParaRPr sz="1600" i="1" dirty="0">
              <a:solidFill>
                <a:schemeClr val="dk1"/>
              </a:solidFill>
              <a:latin typeface="Calibri"/>
              <a:ea typeface="Calibri"/>
              <a:cs typeface="Calibri"/>
              <a:sym typeface="Calibri"/>
            </a:endParaRPr>
          </a:p>
        </p:txBody>
      </p:sp>
      <p:sp>
        <p:nvSpPr>
          <p:cNvPr id="149" name="Google Shape;149;p31"/>
          <p:cNvSpPr txBox="1"/>
          <p:nvPr/>
        </p:nvSpPr>
        <p:spPr>
          <a:xfrm>
            <a:off x="838200" y="1895629"/>
            <a:ext cx="60951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OUR COMMITMENTS: </a:t>
            </a:r>
            <a:endParaRPr dirty="0"/>
          </a:p>
        </p:txBody>
      </p:sp>
      <p:sp>
        <p:nvSpPr>
          <p:cNvPr id="150" name="Google Shape;150;p31"/>
          <p:cNvSpPr txBox="1"/>
          <p:nvPr/>
        </p:nvSpPr>
        <p:spPr>
          <a:xfrm>
            <a:off x="838199" y="3979014"/>
            <a:ext cx="60951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THESE COMMITMENTS ENCOMPASS: </a:t>
            </a:r>
            <a:endParaRPr dirty="0"/>
          </a:p>
        </p:txBody>
      </p:sp>
      <p:sp>
        <p:nvSpPr>
          <p:cNvPr id="151" name="Google Shape;151;p31"/>
          <p:cNvSpPr txBox="1"/>
          <p:nvPr/>
        </p:nvSpPr>
        <p:spPr>
          <a:xfrm>
            <a:off x="838198" y="985223"/>
            <a:ext cx="92250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2"/>
                </a:solidFill>
                <a:latin typeface="Calibri"/>
                <a:ea typeface="Calibri"/>
                <a:cs typeface="Calibri"/>
                <a:sym typeface="Calibri"/>
              </a:rPr>
              <a:t>FY 2022 LDH Business Plan </a:t>
            </a:r>
            <a:endParaRPr dirty="0"/>
          </a:p>
        </p:txBody>
      </p:sp>
      <p:sp>
        <p:nvSpPr>
          <p:cNvPr id="152" name="Google Shape;152;p31"/>
          <p:cNvSpPr txBox="1"/>
          <p:nvPr/>
        </p:nvSpPr>
        <p:spPr>
          <a:xfrm>
            <a:off x="9342967" y="5691876"/>
            <a:ext cx="2345267" cy="254000"/>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Click </a:t>
            </a:r>
            <a: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HERE</a:t>
            </a:r>
            <a:r>
              <a:rPr lang="en-US" sz="1800" dirty="0">
                <a:solidFill>
                  <a:schemeClr val="dk1"/>
                </a:solidFill>
                <a:latin typeface="Calibri"/>
                <a:ea typeface="Calibri"/>
                <a:cs typeface="Calibri"/>
                <a:sym typeface="Calibri"/>
              </a:rPr>
              <a:t> to view full Business Plan.</a:t>
            </a:r>
            <a:endParaRPr dirty="0"/>
          </a:p>
        </p:txBody>
      </p:sp>
    </p:spTree>
    <p:extLst>
      <p:ext uri="{BB962C8B-B14F-4D97-AF65-F5344CB8AC3E}">
        <p14:creationId xmlns:p14="http://schemas.microsoft.com/office/powerpoint/2010/main" val="33521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g2efbfd2a8da_0_425"/>
          <p:cNvSpPr txBox="1">
            <a:spLocks noGrp="1"/>
          </p:cNvSpPr>
          <p:nvPr>
            <p:ph type="ctrTitle"/>
          </p:nvPr>
        </p:nvSpPr>
        <p:spPr>
          <a:xfrm>
            <a:off x="457200" y="1420283"/>
            <a:ext cx="5181600" cy="9801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31" name="Google Shape;31;g2efbfd2a8da_0_425"/>
          <p:cNvSpPr txBox="1">
            <a:spLocks noGrp="1"/>
          </p:cNvSpPr>
          <p:nvPr>
            <p:ph type="subTitle" idx="1"/>
          </p:nvPr>
        </p:nvSpPr>
        <p:spPr>
          <a:xfrm>
            <a:off x="914400" y="2590800"/>
            <a:ext cx="4267200" cy="1168500"/>
          </a:xfrm>
          <a:prstGeom prst="rect">
            <a:avLst/>
          </a:prstGeom>
          <a:noFill/>
          <a:ln>
            <a:noFill/>
          </a:ln>
        </p:spPr>
        <p:txBody>
          <a:bodyPr spcFirstLastPara="1" wrap="square" lIns="60950" tIns="30475" rIns="60950" bIns="30475" anchor="t" anchorCtr="0">
            <a:normAutofit/>
          </a:bodyPr>
          <a:lstStyle>
            <a:lvl1pPr lvl="0" algn="ctr">
              <a:lnSpc>
                <a:spcPct val="100000"/>
              </a:lnSpc>
              <a:spcBef>
                <a:spcPts val="400"/>
              </a:spcBef>
              <a:spcAft>
                <a:spcPts val="0"/>
              </a:spcAft>
              <a:buClr>
                <a:srgbClr val="888888"/>
              </a:buClr>
              <a:buSzPts val="2100"/>
              <a:buNone/>
              <a:defRPr>
                <a:solidFill>
                  <a:srgbClr val="888888"/>
                </a:solidFill>
              </a:defRPr>
            </a:lvl1pPr>
            <a:lvl2pPr lvl="1" algn="ctr">
              <a:lnSpc>
                <a:spcPct val="100000"/>
              </a:lnSpc>
              <a:spcBef>
                <a:spcPts val="400"/>
              </a:spcBef>
              <a:spcAft>
                <a:spcPts val="0"/>
              </a:spcAft>
              <a:buClr>
                <a:srgbClr val="888888"/>
              </a:buClr>
              <a:buSzPts val="1900"/>
              <a:buNone/>
              <a:defRPr>
                <a:solidFill>
                  <a:srgbClr val="888888"/>
                </a:solidFill>
              </a:defRPr>
            </a:lvl2pPr>
            <a:lvl3pPr lvl="2" algn="ctr">
              <a:lnSpc>
                <a:spcPct val="100000"/>
              </a:lnSpc>
              <a:spcBef>
                <a:spcPts val="300"/>
              </a:spcBef>
              <a:spcAft>
                <a:spcPts val="0"/>
              </a:spcAft>
              <a:buClr>
                <a:srgbClr val="888888"/>
              </a:buClr>
              <a:buSzPts val="1600"/>
              <a:buNone/>
              <a:defRPr>
                <a:solidFill>
                  <a:srgbClr val="888888"/>
                </a:solidFill>
              </a:defRPr>
            </a:lvl3pPr>
            <a:lvl4pPr lvl="3" algn="ctr">
              <a:lnSpc>
                <a:spcPct val="100000"/>
              </a:lnSpc>
              <a:spcBef>
                <a:spcPts val="300"/>
              </a:spcBef>
              <a:spcAft>
                <a:spcPts val="0"/>
              </a:spcAft>
              <a:buClr>
                <a:srgbClr val="888888"/>
              </a:buClr>
              <a:buSzPts val="1300"/>
              <a:buNone/>
              <a:defRPr>
                <a:solidFill>
                  <a:srgbClr val="888888"/>
                </a:solidFill>
              </a:defRPr>
            </a:lvl4pPr>
            <a:lvl5pPr lvl="4" algn="ctr">
              <a:lnSpc>
                <a:spcPct val="100000"/>
              </a:lnSpc>
              <a:spcBef>
                <a:spcPts val="300"/>
              </a:spcBef>
              <a:spcAft>
                <a:spcPts val="0"/>
              </a:spcAft>
              <a:buClr>
                <a:srgbClr val="888888"/>
              </a:buClr>
              <a:buSzPts val="1300"/>
              <a:buNone/>
              <a:defRPr>
                <a:solidFill>
                  <a:srgbClr val="888888"/>
                </a:solidFill>
              </a:defRPr>
            </a:lvl5pPr>
            <a:lvl6pPr lvl="5" algn="ctr">
              <a:lnSpc>
                <a:spcPct val="100000"/>
              </a:lnSpc>
              <a:spcBef>
                <a:spcPts val="300"/>
              </a:spcBef>
              <a:spcAft>
                <a:spcPts val="0"/>
              </a:spcAft>
              <a:buClr>
                <a:srgbClr val="888888"/>
              </a:buClr>
              <a:buSzPts val="1300"/>
              <a:buNone/>
              <a:defRPr>
                <a:solidFill>
                  <a:srgbClr val="888888"/>
                </a:solidFill>
              </a:defRPr>
            </a:lvl6pPr>
            <a:lvl7pPr lvl="6" algn="ctr">
              <a:lnSpc>
                <a:spcPct val="100000"/>
              </a:lnSpc>
              <a:spcBef>
                <a:spcPts val="300"/>
              </a:spcBef>
              <a:spcAft>
                <a:spcPts val="0"/>
              </a:spcAft>
              <a:buClr>
                <a:srgbClr val="888888"/>
              </a:buClr>
              <a:buSzPts val="1300"/>
              <a:buNone/>
              <a:defRPr>
                <a:solidFill>
                  <a:srgbClr val="888888"/>
                </a:solidFill>
              </a:defRPr>
            </a:lvl7pPr>
            <a:lvl8pPr lvl="7" algn="ctr">
              <a:lnSpc>
                <a:spcPct val="100000"/>
              </a:lnSpc>
              <a:spcBef>
                <a:spcPts val="300"/>
              </a:spcBef>
              <a:spcAft>
                <a:spcPts val="0"/>
              </a:spcAft>
              <a:buClr>
                <a:srgbClr val="888888"/>
              </a:buClr>
              <a:buSzPts val="1300"/>
              <a:buNone/>
              <a:defRPr>
                <a:solidFill>
                  <a:srgbClr val="888888"/>
                </a:solidFill>
              </a:defRPr>
            </a:lvl8pPr>
            <a:lvl9pPr lvl="8" algn="ctr">
              <a:lnSpc>
                <a:spcPct val="100000"/>
              </a:lnSpc>
              <a:spcBef>
                <a:spcPts val="300"/>
              </a:spcBef>
              <a:spcAft>
                <a:spcPts val="0"/>
              </a:spcAft>
              <a:buClr>
                <a:srgbClr val="888888"/>
              </a:buClr>
              <a:buSzPts val="1300"/>
              <a:buNone/>
              <a:defRPr>
                <a:solidFill>
                  <a:srgbClr val="888888"/>
                </a:solidFill>
              </a:defRPr>
            </a:lvl9pPr>
          </a:lstStyle>
          <a:p>
            <a:endParaRPr/>
          </a:p>
        </p:txBody>
      </p:sp>
      <p:sp>
        <p:nvSpPr>
          <p:cNvPr id="32" name="Google Shape;32;g2efbfd2a8da_0_42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3" name="Google Shape;33;g2efbfd2a8da_0_42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4" name="Google Shape;34;g2efbfd2a8da_0_42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3"/>
        <p:cNvGrpSpPr/>
        <p:nvPr/>
      </p:nvGrpSpPr>
      <p:grpSpPr>
        <a:xfrm>
          <a:off x="0" y="0"/>
          <a:ext cx="0" cy="0"/>
          <a:chOff x="0" y="0"/>
          <a:chExt cx="0" cy="0"/>
        </a:xfrm>
      </p:grpSpPr>
      <p:sp>
        <p:nvSpPr>
          <p:cNvPr id="154" name="Google Shape;154;p32"/>
          <p:cNvSpPr/>
          <p:nvPr/>
        </p:nvSpPr>
        <p:spPr>
          <a:xfrm>
            <a:off x="0" y="-29633"/>
            <a:ext cx="12192000" cy="688763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5" name="Google Shape;155;p32"/>
          <p:cNvPicPr preferRelativeResize="0"/>
          <p:nvPr/>
        </p:nvPicPr>
        <p:blipFill rotWithShape="1">
          <a:blip r:embed="rId2">
            <a:alphaModFix/>
          </a:blip>
          <a:srcRect/>
          <a:stretch/>
        </p:blipFill>
        <p:spPr>
          <a:xfrm>
            <a:off x="0" y="2692400"/>
            <a:ext cx="12192000" cy="1473200"/>
          </a:xfrm>
          <a:prstGeom prst="rect">
            <a:avLst/>
          </a:prstGeom>
          <a:noFill/>
          <a:ln>
            <a:noFill/>
          </a:ln>
        </p:spPr>
      </p:pic>
      <p:sp>
        <p:nvSpPr>
          <p:cNvPr id="156" name="Google Shape;156;p32"/>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7" name="Google Shape;157;p32"/>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2"/>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3DC5442-4B1E-4D60-9603-63704D4442D5}" type="datetime1">
              <a:rPr lang="en-US" smtClean="0"/>
              <a:t>10/16/2025</a:t>
            </a:fld>
            <a:endParaRPr dirty="0"/>
          </a:p>
        </p:txBody>
      </p:sp>
      <p:sp>
        <p:nvSpPr>
          <p:cNvPr id="159" name="Google Shape;159;p32"/>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0" name="Google Shape;160;p32"/>
          <p:cNvSpPr txBox="1">
            <a:spLocks noGrp="1"/>
          </p:cNvSpPr>
          <p:nvPr>
            <p:ph type="sldNum" idx="12"/>
          </p:nvPr>
        </p:nvSpPr>
        <p:spPr>
          <a:xfrm>
            <a:off x="9890078" y="6447336"/>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61" name="Google Shape;161;p32"/>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2" name="Google Shape;162;p32"/>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3" name="Google Shape;163;p32"/>
          <p:cNvPicPr preferRelativeResize="0"/>
          <p:nvPr/>
        </p:nvPicPr>
        <p:blipFill rotWithShape="1">
          <a:blip r:embed="rId3">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2009551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64"/>
        <p:cNvGrpSpPr/>
        <p:nvPr/>
      </p:nvGrpSpPr>
      <p:grpSpPr>
        <a:xfrm>
          <a:off x="0" y="0"/>
          <a:ext cx="0" cy="0"/>
          <a:chOff x="0" y="0"/>
          <a:chExt cx="0" cy="0"/>
        </a:xfrm>
      </p:grpSpPr>
      <p:pic>
        <p:nvPicPr>
          <p:cNvPr id="165" name="Google Shape;165;p33"/>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66" name="Google Shape;166;p33"/>
          <p:cNvPicPr preferRelativeResize="0"/>
          <p:nvPr/>
        </p:nvPicPr>
        <p:blipFill rotWithShape="1">
          <a:blip r:embed="rId3">
            <a:alphaModFix/>
          </a:blip>
          <a:srcRect/>
          <a:stretch/>
        </p:blipFill>
        <p:spPr>
          <a:xfrm>
            <a:off x="0" y="6400800"/>
            <a:ext cx="12192000" cy="457200"/>
          </a:xfrm>
          <a:prstGeom prst="rect">
            <a:avLst/>
          </a:prstGeom>
          <a:noFill/>
          <a:ln>
            <a:noFill/>
          </a:ln>
        </p:spPr>
      </p:pic>
      <p:sp>
        <p:nvSpPr>
          <p:cNvPr id="167" name="Google Shape;167;p33"/>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8" name="Google Shape;168;p33"/>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3481F87-E402-4DC1-8165-ACDDEF5C8F5B}" type="datetime1">
              <a:rPr lang="en-US" smtClean="0"/>
              <a:t>10/16/2025</a:t>
            </a:fld>
            <a:endParaRPr dirty="0"/>
          </a:p>
        </p:txBody>
      </p:sp>
      <p:pic>
        <p:nvPicPr>
          <p:cNvPr id="169" name="Google Shape;169;p33"/>
          <p:cNvPicPr preferRelativeResize="0"/>
          <p:nvPr/>
        </p:nvPicPr>
        <p:blipFill rotWithShape="1">
          <a:blip r:embed="rId4">
            <a:alphaModFix/>
          </a:blip>
          <a:srcRect/>
          <a:stretch/>
        </p:blipFill>
        <p:spPr>
          <a:xfrm>
            <a:off x="0" y="2692400"/>
            <a:ext cx="12192000" cy="1473200"/>
          </a:xfrm>
          <a:prstGeom prst="rect">
            <a:avLst/>
          </a:prstGeom>
          <a:noFill/>
          <a:ln>
            <a:noFill/>
          </a:ln>
        </p:spPr>
      </p:pic>
      <p:sp>
        <p:nvSpPr>
          <p:cNvPr id="170" name="Google Shape;170;p33"/>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3"/>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dirty="0">
              <a:solidFill>
                <a:schemeClr val="lt1"/>
              </a:solidFill>
              <a:latin typeface="Calibri"/>
              <a:ea typeface="Calibri"/>
              <a:cs typeface="Calibri"/>
              <a:sym typeface="Calibri"/>
            </a:endParaRPr>
          </a:p>
        </p:txBody>
      </p:sp>
      <p:sp>
        <p:nvSpPr>
          <p:cNvPr id="172" name="Google Shape;172;p33"/>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3" name="Google Shape;173;p33"/>
          <p:cNvSpPr txBox="1"/>
          <p:nvPr/>
        </p:nvSpPr>
        <p:spPr>
          <a:xfrm>
            <a:off x="956592" y="6446837"/>
            <a:ext cx="990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dirty="0">
              <a:solidFill>
                <a:schemeClr val="lt1"/>
              </a:solidFill>
              <a:latin typeface="Calibri"/>
              <a:ea typeface="Calibri"/>
              <a:cs typeface="Calibri"/>
              <a:sym typeface="Calibri"/>
            </a:endParaRPr>
          </a:p>
        </p:txBody>
      </p:sp>
      <p:sp>
        <p:nvSpPr>
          <p:cNvPr id="174" name="Google Shape;174;p33"/>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5" name="Google Shape;175;p33"/>
          <p:cNvPicPr preferRelativeResize="0"/>
          <p:nvPr/>
        </p:nvPicPr>
        <p:blipFill rotWithShape="1">
          <a:blip r:embed="rId5">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286678996"/>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76"/>
        <p:cNvGrpSpPr/>
        <p:nvPr/>
      </p:nvGrpSpPr>
      <p:grpSpPr>
        <a:xfrm>
          <a:off x="0" y="0"/>
          <a:ext cx="0" cy="0"/>
          <a:chOff x="0" y="0"/>
          <a:chExt cx="0" cy="0"/>
        </a:xfrm>
      </p:grpSpPr>
      <p:pic>
        <p:nvPicPr>
          <p:cNvPr id="177" name="Google Shape;177;p34"/>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78" name="Google Shape;178;p34"/>
          <p:cNvPicPr preferRelativeResize="0"/>
          <p:nvPr/>
        </p:nvPicPr>
        <p:blipFill rotWithShape="1">
          <a:blip r:embed="rId3">
            <a:alphaModFix/>
          </a:blip>
          <a:srcRect/>
          <a:stretch/>
        </p:blipFill>
        <p:spPr>
          <a:xfrm>
            <a:off x="0" y="2692400"/>
            <a:ext cx="12192000" cy="1473200"/>
          </a:xfrm>
          <a:prstGeom prst="rect">
            <a:avLst/>
          </a:prstGeom>
          <a:noFill/>
          <a:ln>
            <a:noFill/>
          </a:ln>
        </p:spPr>
      </p:pic>
      <p:sp>
        <p:nvSpPr>
          <p:cNvPr id="179" name="Google Shape;179;p34"/>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4"/>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1" name="Google Shape;181;p34"/>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dirty="0">
              <a:solidFill>
                <a:schemeClr val="lt1"/>
              </a:solidFill>
              <a:latin typeface="Calibri"/>
              <a:ea typeface="Calibri"/>
              <a:cs typeface="Calibri"/>
              <a:sym typeface="Calibri"/>
            </a:endParaRPr>
          </a:p>
        </p:txBody>
      </p:sp>
      <p:sp>
        <p:nvSpPr>
          <p:cNvPr id="182" name="Google Shape;182;p34"/>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3" name="Google Shape;183;p34"/>
          <p:cNvSpPr txBox="1">
            <a:spLocks noGrp="1"/>
          </p:cNvSpPr>
          <p:nvPr>
            <p:ph type="title"/>
          </p:nvPr>
        </p:nvSpPr>
        <p:spPr>
          <a:xfrm>
            <a:off x="1319752" y="2755664"/>
            <a:ext cx="7316247"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4"/>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5EDD05A-C201-4BF8-99A6-AA7B4BF8076E}" type="datetime1">
              <a:rPr lang="en-US" smtClean="0"/>
              <a:t>10/16/2025</a:t>
            </a:fld>
            <a:endParaRPr dirty="0"/>
          </a:p>
        </p:txBody>
      </p:sp>
      <p:pic>
        <p:nvPicPr>
          <p:cNvPr id="185" name="Google Shape;185;p34"/>
          <p:cNvPicPr preferRelativeResize="0"/>
          <p:nvPr/>
        </p:nvPicPr>
        <p:blipFill rotWithShape="1">
          <a:blip r:embed="rId4">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1151593945"/>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86"/>
        <p:cNvGrpSpPr/>
        <p:nvPr/>
      </p:nvGrpSpPr>
      <p:grpSpPr>
        <a:xfrm>
          <a:off x="0" y="0"/>
          <a:ext cx="0" cy="0"/>
          <a:chOff x="0" y="0"/>
          <a:chExt cx="0" cy="0"/>
        </a:xfrm>
      </p:grpSpPr>
      <p:sp>
        <p:nvSpPr>
          <p:cNvPr id="187" name="Google Shape;187;p35"/>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8" name="Google Shape;188;p35"/>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E774520-BE65-481F-9213-1BACD65AC980}" type="datetime1">
              <a:rPr lang="en-US" smtClean="0"/>
              <a:t>10/16/2025</a:t>
            </a:fld>
            <a:endParaRPr dirty="0"/>
          </a:p>
        </p:txBody>
      </p:sp>
      <p:sp>
        <p:nvSpPr>
          <p:cNvPr id="189" name="Google Shape;189;p35"/>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0" name="Google Shape;190;p35"/>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91" name="Google Shape;191;p35"/>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5"/>
          <p:cNvSpPr/>
          <p:nvPr/>
        </p:nvSpPr>
        <p:spPr>
          <a:xfrm>
            <a:off x="0" y="-29633"/>
            <a:ext cx="12192000" cy="735865"/>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3" name="Google Shape;193;p35"/>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4" name="Google Shape;194;p35"/>
          <p:cNvPicPr preferRelativeResize="0"/>
          <p:nvPr/>
        </p:nvPicPr>
        <p:blipFill rotWithShape="1">
          <a:blip r:embed="rId2">
            <a:alphaModFix/>
          </a:blip>
          <a:srcRect/>
          <a:stretch/>
        </p:blipFill>
        <p:spPr>
          <a:xfrm>
            <a:off x="9129025" y="179425"/>
            <a:ext cx="2768600" cy="393700"/>
          </a:xfrm>
          <a:prstGeom prst="rect">
            <a:avLst/>
          </a:prstGeom>
          <a:noFill/>
          <a:ln>
            <a:noFill/>
          </a:ln>
        </p:spPr>
      </p:pic>
    </p:spTree>
    <p:extLst>
      <p:ext uri="{BB962C8B-B14F-4D97-AF65-F5344CB8AC3E}">
        <p14:creationId xmlns:p14="http://schemas.microsoft.com/office/powerpoint/2010/main" val="624235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95"/>
        <p:cNvGrpSpPr/>
        <p:nvPr/>
      </p:nvGrpSpPr>
      <p:grpSpPr>
        <a:xfrm>
          <a:off x="0" y="0"/>
          <a:ext cx="0" cy="0"/>
          <a:chOff x="0" y="0"/>
          <a:chExt cx="0" cy="0"/>
        </a:xfrm>
      </p:grpSpPr>
      <p:pic>
        <p:nvPicPr>
          <p:cNvPr id="196" name="Google Shape;196;p36"/>
          <p:cNvPicPr preferRelativeResize="0"/>
          <p:nvPr/>
        </p:nvPicPr>
        <p:blipFill rotWithShape="1">
          <a:blip r:embed="rId2">
            <a:alphaModFix/>
          </a:blip>
          <a:srcRect l="20280"/>
          <a:stretch/>
        </p:blipFill>
        <p:spPr>
          <a:xfrm>
            <a:off x="6128232" y="1981200"/>
            <a:ext cx="6063768" cy="4278574"/>
          </a:xfrm>
          <a:prstGeom prst="rect">
            <a:avLst/>
          </a:prstGeom>
          <a:noFill/>
          <a:ln>
            <a:noFill/>
          </a:ln>
        </p:spPr>
      </p:pic>
      <p:sp>
        <p:nvSpPr>
          <p:cNvPr id="197" name="Google Shape;197;p36"/>
          <p:cNvSpPr txBox="1">
            <a:spLocks noGrp="1"/>
          </p:cNvSpPr>
          <p:nvPr>
            <p:ph type="body" idx="1"/>
          </p:nvPr>
        </p:nvSpPr>
        <p:spPr>
          <a:xfrm>
            <a:off x="838200" y="1981199"/>
            <a:ext cx="5290032" cy="42785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6"/>
          <p:cNvSpPr txBox="1">
            <a:spLocks noGrp="1"/>
          </p:cNvSpPr>
          <p:nvPr>
            <p:ph type="body" idx="2"/>
          </p:nvPr>
        </p:nvSpPr>
        <p:spPr>
          <a:xfrm>
            <a:off x="6309815" y="2124502"/>
            <a:ext cx="5718412" cy="3945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Calibri"/>
              <a:buNone/>
              <a:defRPr sz="2000">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6"/>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1340511-1F80-403C-8C48-F481759E6040}" type="datetime1">
              <a:rPr lang="en-US" smtClean="0"/>
              <a:t>10/16/2025</a:t>
            </a:fld>
            <a:endParaRPr dirty="0"/>
          </a:p>
        </p:txBody>
      </p:sp>
      <p:sp>
        <p:nvSpPr>
          <p:cNvPr id="200" name="Google Shape;200;p36"/>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1" name="Google Shape;201;p36"/>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02" name="Google Shape;202;p36"/>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66547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3"/>
        <p:cNvGrpSpPr/>
        <p:nvPr/>
      </p:nvGrpSpPr>
      <p:grpSpPr>
        <a:xfrm>
          <a:off x="0" y="0"/>
          <a:ext cx="0" cy="0"/>
          <a:chOff x="0" y="0"/>
          <a:chExt cx="0" cy="0"/>
        </a:xfrm>
      </p:grpSpPr>
      <p:sp>
        <p:nvSpPr>
          <p:cNvPr id="204" name="Google Shape;204;p37"/>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4DA2D23-2FDA-487A-A5CC-F343D5229112}" type="datetime1">
              <a:rPr lang="en-US" smtClean="0"/>
              <a:t>10/16/2025</a:t>
            </a:fld>
            <a:endParaRPr dirty="0"/>
          </a:p>
        </p:txBody>
      </p:sp>
      <p:sp>
        <p:nvSpPr>
          <p:cNvPr id="205" name="Google Shape;205;p37"/>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6" name="Google Shape;206;p37"/>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07" name="Google Shape;207;p37"/>
          <p:cNvSpPr txBox="1"/>
          <p:nvPr/>
        </p:nvSpPr>
        <p:spPr>
          <a:xfrm>
            <a:off x="-814316" y="1069075"/>
            <a:ext cx="914400" cy="914400"/>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8" name="Google Shape;208;p37"/>
          <p:cNvSpPr txBox="1">
            <a:spLocks noGrp="1"/>
          </p:cNvSpPr>
          <p:nvPr>
            <p:ph type="body" idx="1"/>
          </p:nvPr>
        </p:nvSpPr>
        <p:spPr>
          <a:xfrm>
            <a:off x="838200" y="728663"/>
            <a:ext cx="10548938" cy="11001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4400"/>
              <a:buFont typeface="Calibri"/>
              <a:buNone/>
              <a:defRPr sz="44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8924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09"/>
        <p:cNvGrpSpPr/>
        <p:nvPr/>
      </p:nvGrpSpPr>
      <p:grpSpPr>
        <a:xfrm>
          <a:off x="0" y="0"/>
          <a:ext cx="0" cy="0"/>
          <a:chOff x="0" y="0"/>
          <a:chExt cx="0" cy="0"/>
        </a:xfrm>
      </p:grpSpPr>
      <p:sp>
        <p:nvSpPr>
          <p:cNvPr id="210" name="Google Shape;210;p38"/>
          <p:cNvSpPr>
            <a:spLocks noGrp="1"/>
          </p:cNvSpPr>
          <p:nvPr>
            <p:ph type="pic" idx="2"/>
          </p:nvPr>
        </p:nvSpPr>
        <p:spPr>
          <a:xfrm>
            <a:off x="5183188" y="1981200"/>
            <a:ext cx="7008812" cy="4367213"/>
          </a:xfrm>
          <a:prstGeom prst="rect">
            <a:avLst/>
          </a:prstGeom>
          <a:noFill/>
          <a:ln>
            <a:noFill/>
          </a:ln>
        </p:spPr>
      </p:sp>
      <p:sp>
        <p:nvSpPr>
          <p:cNvPr id="211" name="Google Shape;211;p38"/>
          <p:cNvSpPr txBox="1">
            <a:spLocks noGrp="1"/>
          </p:cNvSpPr>
          <p:nvPr>
            <p:ph type="title"/>
          </p:nvPr>
        </p:nvSpPr>
        <p:spPr>
          <a:xfrm>
            <a:off x="839788" y="1981200"/>
            <a:ext cx="3932237" cy="10963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8"/>
          <p:cNvSpPr txBox="1">
            <a:spLocks noGrp="1"/>
          </p:cNvSpPr>
          <p:nvPr>
            <p:ph type="body" idx="1"/>
          </p:nvPr>
        </p:nvSpPr>
        <p:spPr>
          <a:xfrm>
            <a:off x="839788" y="3077570"/>
            <a:ext cx="3932237" cy="32787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3" name="Google Shape;213;p38"/>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4BDC58E-522E-4BB5-BBA4-EBCE31A76347}" type="datetime1">
              <a:rPr lang="en-US" smtClean="0"/>
              <a:t>10/16/2025</a:t>
            </a:fld>
            <a:endParaRPr dirty="0"/>
          </a:p>
        </p:txBody>
      </p:sp>
      <p:sp>
        <p:nvSpPr>
          <p:cNvPr id="214" name="Google Shape;214;p38"/>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5" name="Google Shape;215;p38"/>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16" name="Google Shape;216;p38"/>
          <p:cNvSpPr txBox="1">
            <a:spLocks noGrp="1"/>
          </p:cNvSpPr>
          <p:nvPr>
            <p:ph type="body" idx="3"/>
          </p:nvPr>
        </p:nvSpPr>
        <p:spPr>
          <a:xfrm>
            <a:off x="838200" y="728663"/>
            <a:ext cx="10548938" cy="11001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4400"/>
              <a:buFont typeface="Calibri"/>
              <a:buNone/>
              <a:defRPr sz="44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0808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9"/>
          <p:cNvSpPr txBox="1">
            <a:spLocks noGrp="1"/>
          </p:cNvSpPr>
          <p:nvPr>
            <p:ph type="body" idx="1"/>
          </p:nvPr>
        </p:nvSpPr>
        <p:spPr>
          <a:xfrm rot="5400000">
            <a:off x="3847821" y="-1023028"/>
            <a:ext cx="449635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39"/>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C550C80-0B52-4525-8EE4-F56A3100E77D}" type="datetime1">
              <a:rPr lang="en-US" smtClean="0"/>
              <a:t>10/16/2025</a:t>
            </a:fld>
            <a:endParaRPr dirty="0"/>
          </a:p>
        </p:txBody>
      </p:sp>
      <p:sp>
        <p:nvSpPr>
          <p:cNvPr id="221" name="Google Shape;221;p39"/>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2" name="Google Shape;222;p39"/>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62251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rot="5400000">
            <a:off x="7360302" y="2183464"/>
            <a:ext cx="5358097"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40"/>
          <p:cNvSpPr txBox="1">
            <a:spLocks noGrp="1"/>
          </p:cNvSpPr>
          <p:nvPr>
            <p:ph type="body" idx="1"/>
          </p:nvPr>
        </p:nvSpPr>
        <p:spPr>
          <a:xfrm rot="5400000">
            <a:off x="2026302" y="-369236"/>
            <a:ext cx="535809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4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9D58C01-2213-4785-93D3-C64ACF4D7EA7}" type="datetime1">
              <a:rPr lang="en-US" smtClean="0"/>
              <a:t>10/16/2025</a:t>
            </a:fld>
            <a:endParaRPr dirty="0"/>
          </a:p>
        </p:txBody>
      </p:sp>
      <p:sp>
        <p:nvSpPr>
          <p:cNvPr id="227" name="Google Shape;227;p4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8" name="Google Shape;228;p40"/>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82731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839788" y="1981200"/>
            <a:ext cx="3932237" cy="10560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41"/>
          <p:cNvSpPr txBox="1">
            <a:spLocks noGrp="1"/>
          </p:cNvSpPr>
          <p:nvPr>
            <p:ph type="body" idx="1"/>
          </p:nvPr>
        </p:nvSpPr>
        <p:spPr>
          <a:xfrm>
            <a:off x="839788" y="3037204"/>
            <a:ext cx="3932237" cy="32225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41"/>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42F2222-87D9-4F0D-9419-20C7AB918DFD}" type="datetime1">
              <a:rPr lang="en-US" smtClean="0"/>
              <a:t>10/16/2025</a:t>
            </a:fld>
            <a:endParaRPr dirty="0"/>
          </a:p>
        </p:txBody>
      </p:sp>
      <p:sp>
        <p:nvSpPr>
          <p:cNvPr id="233" name="Google Shape;233;p41"/>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4" name="Google Shape;234;p4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graphicFrame>
        <p:nvGraphicFramePr>
          <p:cNvPr id="235" name="Google Shape;235;p41"/>
          <p:cNvGraphicFramePr/>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36" name="Google Shape;236;p41"/>
          <p:cNvSpPr txBox="1"/>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2"/>
              </a:buClr>
              <a:buSzPts val="4400"/>
              <a:buFont typeface="Calibri"/>
              <a:buNone/>
            </a:pPr>
            <a:r>
              <a:rPr lang="en-US" sz="4400" dirty="0">
                <a:solidFill>
                  <a:schemeClr val="dk2"/>
                </a:solidFill>
                <a:latin typeface="Calibri"/>
                <a:ea typeface="Calibri"/>
                <a:cs typeface="Calibri"/>
                <a:sym typeface="Calibri"/>
              </a:rPr>
              <a:t>Click to edit Master title style</a:t>
            </a:r>
            <a:endParaRPr sz="440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400651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g2efbfd2a8da_0_431"/>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37" name="Google Shape;37;g2efbfd2a8da_0_431"/>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lvl="0" indent="-304800" algn="l">
              <a:lnSpc>
                <a:spcPct val="100000"/>
              </a:lnSpc>
              <a:spcBef>
                <a:spcPts val="200"/>
              </a:spcBef>
              <a:spcAft>
                <a:spcPts val="0"/>
              </a:spcAft>
              <a:buClr>
                <a:schemeClr val="dk1"/>
              </a:buClr>
              <a:buSzPts val="1200"/>
              <a:buChar char="•"/>
              <a:defRPr/>
            </a:lvl1pPr>
            <a:lvl2pPr marL="914400" lvl="1" indent="-304800" algn="l">
              <a:lnSpc>
                <a:spcPct val="100000"/>
              </a:lnSpc>
              <a:spcBef>
                <a:spcPts val="200"/>
              </a:spcBef>
              <a:spcAft>
                <a:spcPts val="0"/>
              </a:spcAft>
              <a:buClr>
                <a:schemeClr val="dk1"/>
              </a:buClr>
              <a:buSzPts val="1200"/>
              <a:buChar char="–"/>
              <a:defRPr/>
            </a:lvl2pPr>
            <a:lvl3pPr marL="1371600" lvl="2" indent="-304800" algn="l">
              <a:lnSpc>
                <a:spcPct val="100000"/>
              </a:lnSpc>
              <a:spcBef>
                <a:spcPts val="200"/>
              </a:spcBef>
              <a:spcAft>
                <a:spcPts val="0"/>
              </a:spcAft>
              <a:buClr>
                <a:schemeClr val="dk1"/>
              </a:buClr>
              <a:buSzPts val="1200"/>
              <a:buChar char="•"/>
              <a:defRPr/>
            </a:lvl3pPr>
            <a:lvl4pPr marL="1828800" lvl="3" indent="-304800" algn="l">
              <a:lnSpc>
                <a:spcPct val="100000"/>
              </a:lnSpc>
              <a:spcBef>
                <a:spcPts val="200"/>
              </a:spcBef>
              <a:spcAft>
                <a:spcPts val="0"/>
              </a:spcAft>
              <a:buClr>
                <a:schemeClr val="dk1"/>
              </a:buClr>
              <a:buSzPts val="1200"/>
              <a:buChar char="–"/>
              <a:defRPr/>
            </a:lvl4pPr>
            <a:lvl5pPr marL="2286000" lvl="4" indent="-304800" algn="l">
              <a:lnSpc>
                <a:spcPct val="100000"/>
              </a:lnSpc>
              <a:spcBef>
                <a:spcPts val="200"/>
              </a:spcBef>
              <a:spcAft>
                <a:spcPts val="0"/>
              </a:spcAft>
              <a:buClr>
                <a:schemeClr val="dk1"/>
              </a:buClr>
              <a:buSzPts val="1200"/>
              <a:buChar char="»"/>
              <a:defRPr/>
            </a:lvl5pPr>
            <a:lvl6pPr marL="2743200" lvl="5" indent="-304800" algn="l">
              <a:lnSpc>
                <a:spcPct val="100000"/>
              </a:lnSpc>
              <a:spcBef>
                <a:spcPts val="200"/>
              </a:spcBef>
              <a:spcAft>
                <a:spcPts val="0"/>
              </a:spcAft>
              <a:buClr>
                <a:schemeClr val="dk1"/>
              </a:buClr>
              <a:buSzPts val="1200"/>
              <a:buChar char="•"/>
              <a:defRPr/>
            </a:lvl6pPr>
            <a:lvl7pPr marL="3200400" lvl="6" indent="-304800" algn="l">
              <a:lnSpc>
                <a:spcPct val="100000"/>
              </a:lnSpc>
              <a:spcBef>
                <a:spcPts val="200"/>
              </a:spcBef>
              <a:spcAft>
                <a:spcPts val="0"/>
              </a:spcAft>
              <a:buClr>
                <a:schemeClr val="dk1"/>
              </a:buClr>
              <a:buSzPts val="1200"/>
              <a:buChar char="•"/>
              <a:defRPr/>
            </a:lvl7pPr>
            <a:lvl8pPr marL="3657600" lvl="7" indent="-304800" algn="l">
              <a:lnSpc>
                <a:spcPct val="100000"/>
              </a:lnSpc>
              <a:spcBef>
                <a:spcPts val="200"/>
              </a:spcBef>
              <a:spcAft>
                <a:spcPts val="0"/>
              </a:spcAft>
              <a:buClr>
                <a:schemeClr val="dk1"/>
              </a:buClr>
              <a:buSzPts val="1200"/>
              <a:buChar char="•"/>
              <a:defRPr/>
            </a:lvl8pPr>
            <a:lvl9pPr marL="4114800" lvl="8" indent="-304800" algn="l">
              <a:lnSpc>
                <a:spcPct val="100000"/>
              </a:lnSpc>
              <a:spcBef>
                <a:spcPts val="200"/>
              </a:spcBef>
              <a:spcAft>
                <a:spcPts val="0"/>
              </a:spcAft>
              <a:buClr>
                <a:schemeClr val="dk1"/>
              </a:buClr>
              <a:buSzPts val="1200"/>
              <a:buChar char="•"/>
              <a:defRPr/>
            </a:lvl9pPr>
          </a:lstStyle>
          <a:p>
            <a:endParaRPr/>
          </a:p>
        </p:txBody>
      </p:sp>
      <p:sp>
        <p:nvSpPr>
          <p:cNvPr id="38" name="Google Shape;38;g2efbfd2a8da_0_43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9" name="Google Shape;39;g2efbfd2a8da_0_43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0" name="Google Shape;40;g2efbfd2a8da_0_43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A029A-8B1A-423E-ACF8-0FC754BD641C}"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B2C853BF-C26B-47D6-9093-18D9F9D6D1AB}" type="slidenum">
              <a:rPr lang="en-US" smtClean="0"/>
              <a:pPr algn="l"/>
              <a:t>‹#›</a:t>
            </a:fld>
            <a:endParaRPr lang="en-US" dirty="0"/>
          </a:p>
        </p:txBody>
      </p:sp>
    </p:spTree>
    <p:extLst>
      <p:ext uri="{BB962C8B-B14F-4D97-AF65-F5344CB8AC3E}">
        <p14:creationId xmlns:p14="http://schemas.microsoft.com/office/powerpoint/2010/main" val="2480288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17"/>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AF1EBBC-07B3-4D1A-9154-D91D0A8146AC}" type="datetime1">
              <a:rPr lang="en-US" smtClean="0"/>
              <a:t>10/16/2025</a:t>
            </a:fld>
            <a:endParaRPr dirty="0"/>
          </a:p>
        </p:txBody>
      </p:sp>
      <p:sp>
        <p:nvSpPr>
          <p:cNvPr id="21" name="Google Shape;21;p17"/>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22" name="Google Shape;22;p17"/>
          <p:cNvPicPr preferRelativeResize="0"/>
          <p:nvPr/>
        </p:nvPicPr>
        <p:blipFill rotWithShape="1">
          <a:blip r:embed="rId2">
            <a:alphaModFix/>
          </a:blip>
          <a:srcRect/>
          <a:stretch/>
        </p:blipFill>
        <p:spPr>
          <a:xfrm>
            <a:off x="559913" y="572809"/>
            <a:ext cx="3196668" cy="449684"/>
          </a:xfrm>
          <a:prstGeom prst="rect">
            <a:avLst/>
          </a:prstGeom>
          <a:noFill/>
          <a:ln>
            <a:noFill/>
          </a:ln>
        </p:spPr>
      </p:pic>
      <p:pic>
        <p:nvPicPr>
          <p:cNvPr id="23" name="Google Shape;23;p17"/>
          <p:cNvPicPr preferRelativeResize="0"/>
          <p:nvPr/>
        </p:nvPicPr>
        <p:blipFill rotWithShape="1">
          <a:blip r:embed="rId3">
            <a:alphaModFix/>
          </a:blip>
          <a:srcRect/>
          <a:stretch/>
        </p:blipFill>
        <p:spPr>
          <a:xfrm>
            <a:off x="2800350" y="2736850"/>
            <a:ext cx="6591300" cy="1384300"/>
          </a:xfrm>
          <a:prstGeom prst="rect">
            <a:avLst/>
          </a:prstGeom>
          <a:noFill/>
          <a:ln>
            <a:noFill/>
          </a:ln>
        </p:spPr>
      </p:pic>
      <p:pic>
        <p:nvPicPr>
          <p:cNvPr id="24" name="Google Shape;24;p17"/>
          <p:cNvPicPr preferRelativeResize="0"/>
          <p:nvPr/>
        </p:nvPicPr>
        <p:blipFill rotWithShape="1">
          <a:blip r:embed="rId4">
            <a:alphaModFix/>
          </a:blip>
          <a:srcRect/>
          <a:stretch/>
        </p:blipFill>
        <p:spPr>
          <a:xfrm>
            <a:off x="10082294" y="6055281"/>
            <a:ext cx="1765300" cy="431800"/>
          </a:xfrm>
          <a:prstGeom prst="rect">
            <a:avLst/>
          </a:prstGeom>
          <a:noFill/>
          <a:ln>
            <a:noFill/>
          </a:ln>
        </p:spPr>
      </p:pic>
      <p:pic>
        <p:nvPicPr>
          <p:cNvPr id="25" name="Google Shape;25;p17"/>
          <p:cNvPicPr preferRelativeResize="0"/>
          <p:nvPr/>
        </p:nvPicPr>
        <p:blipFill rotWithShape="1">
          <a:blip r:embed="rId5">
            <a:alphaModFix/>
          </a:blip>
          <a:srcRect/>
          <a:stretch/>
        </p:blipFill>
        <p:spPr>
          <a:xfrm>
            <a:off x="0" y="0"/>
            <a:ext cx="12192000" cy="6858000"/>
          </a:xfrm>
          <a:prstGeom prst="rect">
            <a:avLst/>
          </a:prstGeom>
          <a:noFill/>
          <a:ln>
            <a:noFill/>
          </a:ln>
        </p:spPr>
      </p:pic>
      <p:pic>
        <p:nvPicPr>
          <p:cNvPr id="26" name="Google Shape;26;p17"/>
          <p:cNvPicPr preferRelativeResize="0"/>
          <p:nvPr/>
        </p:nvPicPr>
        <p:blipFill rotWithShape="1">
          <a:blip r:embed="rId6">
            <a:alphaModFix/>
          </a:blip>
          <a:srcRect/>
          <a:stretch/>
        </p:blipFill>
        <p:spPr>
          <a:xfrm>
            <a:off x="8824994" y="370919"/>
            <a:ext cx="3022600" cy="762000"/>
          </a:xfrm>
          <a:prstGeom prst="rect">
            <a:avLst/>
          </a:prstGeom>
          <a:noFill/>
          <a:ln>
            <a:noFill/>
          </a:ln>
        </p:spPr>
      </p:pic>
      <p:sp>
        <p:nvSpPr>
          <p:cNvPr id="27" name="Google Shape;27;p17"/>
          <p:cNvSpPr txBox="1"/>
          <p:nvPr/>
        </p:nvSpPr>
        <p:spPr>
          <a:xfrm>
            <a:off x="1188907" y="4292844"/>
            <a:ext cx="3094629" cy="5182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0" i="0" u="none" strike="noStrike" cap="none" dirty="0">
                <a:solidFill>
                  <a:schemeClr val="lt1"/>
                </a:solidFill>
                <a:latin typeface="Calibri"/>
                <a:ea typeface="Calibri"/>
                <a:cs typeface="Calibri"/>
                <a:sym typeface="Calibri"/>
              </a:rPr>
              <a:t>8/9/2023</a:t>
            </a:r>
            <a:endParaRPr sz="3600" b="0" i="0" u="none" strike="noStrike" cap="none" dirty="0">
              <a:solidFill>
                <a:schemeClr val="lt1"/>
              </a:solidFill>
              <a:latin typeface="Calibri"/>
              <a:ea typeface="Calibri"/>
              <a:cs typeface="Calibri"/>
              <a:sym typeface="Calibri"/>
            </a:endParaRPr>
          </a:p>
        </p:txBody>
      </p:sp>
      <p:sp>
        <p:nvSpPr>
          <p:cNvPr id="28" name="Google Shape;28;p17"/>
          <p:cNvSpPr txBox="1">
            <a:spLocks noGrp="1"/>
          </p:cNvSpPr>
          <p:nvPr>
            <p:ph type="body" idx="1"/>
          </p:nvPr>
        </p:nvSpPr>
        <p:spPr>
          <a:xfrm>
            <a:off x="1188907" y="3531883"/>
            <a:ext cx="7304382"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7"/>
          <p:cNvSpPr txBox="1">
            <a:spLocks noGrp="1"/>
          </p:cNvSpPr>
          <p:nvPr>
            <p:ph type="body" idx="2"/>
          </p:nvPr>
        </p:nvSpPr>
        <p:spPr>
          <a:xfrm>
            <a:off x="1188907" y="2425171"/>
            <a:ext cx="9639960" cy="1081087"/>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lt1"/>
              </a:buClr>
              <a:buSzPts val="4800"/>
              <a:buFont typeface="Calibri"/>
              <a:buNone/>
              <a:defRPr sz="4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47496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77"/>
        <p:cNvGrpSpPr/>
        <p:nvPr/>
      </p:nvGrpSpPr>
      <p:grpSpPr>
        <a:xfrm>
          <a:off x="0" y="0"/>
          <a:ext cx="0" cy="0"/>
          <a:chOff x="0" y="0"/>
          <a:chExt cx="0" cy="0"/>
        </a:xfrm>
      </p:grpSpPr>
      <p:pic>
        <p:nvPicPr>
          <p:cNvPr id="178" name="Google Shape;178;g2efbfd2a8da_0_58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9" name="Google Shape;179;g2efbfd2a8da_0_583"/>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80" name="Google Shape;180;g2efbfd2a8da_0_583"/>
          <p:cNvSpPr txBox="1"/>
          <p:nvPr/>
        </p:nvSpPr>
        <p:spPr>
          <a:xfrm>
            <a:off x="3068471" y="2682550"/>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smtClean="0">
                <a:solidFill>
                  <a:schemeClr val="lt1"/>
                </a:solidFill>
                <a:latin typeface="Calibri"/>
                <a:ea typeface="Calibri"/>
                <a:cs typeface="Calibri"/>
                <a:sym typeface="Calibri"/>
              </a:rPr>
              <a:t>Questions?</a:t>
            </a:r>
            <a:endParaRPr dirty="0"/>
          </a:p>
        </p:txBody>
      </p:sp>
    </p:spTree>
    <p:extLst>
      <p:ext uri="{BB962C8B-B14F-4D97-AF65-F5344CB8AC3E}">
        <p14:creationId xmlns:p14="http://schemas.microsoft.com/office/powerpoint/2010/main" val="164816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g2efbfd2a8da_0_437"/>
          <p:cNvSpPr txBox="1">
            <a:spLocks noGrp="1"/>
          </p:cNvSpPr>
          <p:nvPr>
            <p:ph type="title"/>
          </p:nvPr>
        </p:nvSpPr>
        <p:spPr>
          <a:xfrm>
            <a:off x="481542" y="2937933"/>
            <a:ext cx="5181600" cy="908100"/>
          </a:xfrm>
          <a:prstGeom prst="rect">
            <a:avLst/>
          </a:prstGeom>
          <a:noFill/>
          <a:ln>
            <a:noFill/>
          </a:ln>
        </p:spPr>
        <p:txBody>
          <a:bodyPr spcFirstLastPara="1" wrap="square" lIns="60950" tIns="30475" rIns="60950" bIns="30475" anchor="t" anchorCtr="0">
            <a:normAutofit/>
          </a:bodyPr>
          <a:lstStyle>
            <a:lvl1pPr lvl="0" algn="l">
              <a:lnSpc>
                <a:spcPct val="100000"/>
              </a:lnSpc>
              <a:spcBef>
                <a:spcPts val="0"/>
              </a:spcBef>
              <a:spcAft>
                <a:spcPts val="0"/>
              </a:spcAft>
              <a:buClr>
                <a:schemeClr val="dk1"/>
              </a:buClr>
              <a:buSzPts val="2700"/>
              <a:buFont typeface="Calibri"/>
              <a:buNone/>
              <a:defRPr sz="2700" b="1" cap="none"/>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43" name="Google Shape;43;g2efbfd2a8da_0_437"/>
          <p:cNvSpPr txBox="1">
            <a:spLocks noGrp="1"/>
          </p:cNvSpPr>
          <p:nvPr>
            <p:ph type="body" idx="1"/>
          </p:nvPr>
        </p:nvSpPr>
        <p:spPr>
          <a:xfrm>
            <a:off x="481542" y="1937809"/>
            <a:ext cx="5181600" cy="1000200"/>
          </a:xfrm>
          <a:prstGeom prst="rect">
            <a:avLst/>
          </a:prstGeom>
          <a:noFill/>
          <a:ln>
            <a:noFill/>
          </a:ln>
        </p:spPr>
        <p:txBody>
          <a:bodyPr spcFirstLastPara="1" wrap="square" lIns="60950" tIns="30475" rIns="60950" bIns="30475" anchor="b" anchorCtr="0">
            <a:normAutofit/>
          </a:bodyPr>
          <a:lstStyle>
            <a:lvl1pPr marL="457200" lvl="0" indent="-228600" algn="l">
              <a:lnSpc>
                <a:spcPct val="100000"/>
              </a:lnSpc>
              <a:spcBef>
                <a:spcPts val="300"/>
              </a:spcBef>
              <a:spcAft>
                <a:spcPts val="0"/>
              </a:spcAft>
              <a:buClr>
                <a:srgbClr val="888888"/>
              </a:buClr>
              <a:buSzPts val="1300"/>
              <a:buNone/>
              <a:defRPr sz="1300">
                <a:solidFill>
                  <a:srgbClr val="888888"/>
                </a:solidFill>
              </a:defRPr>
            </a:lvl1pPr>
            <a:lvl2pPr marL="914400" lvl="1" indent="-228600" algn="l">
              <a:lnSpc>
                <a:spcPct val="100000"/>
              </a:lnSpc>
              <a:spcBef>
                <a:spcPts val="200"/>
              </a:spcBef>
              <a:spcAft>
                <a:spcPts val="0"/>
              </a:spcAft>
              <a:buClr>
                <a:srgbClr val="888888"/>
              </a:buClr>
              <a:buSzPts val="1200"/>
              <a:buNone/>
              <a:defRPr sz="1200">
                <a:solidFill>
                  <a:srgbClr val="888888"/>
                </a:solidFill>
              </a:defRPr>
            </a:lvl2pPr>
            <a:lvl3pPr marL="1371600" lvl="2" indent="-228600" algn="l">
              <a:lnSpc>
                <a:spcPct val="100000"/>
              </a:lnSpc>
              <a:spcBef>
                <a:spcPts val="200"/>
              </a:spcBef>
              <a:spcAft>
                <a:spcPts val="0"/>
              </a:spcAft>
              <a:buClr>
                <a:srgbClr val="888888"/>
              </a:buClr>
              <a:buSzPts val="1100"/>
              <a:buNone/>
              <a:defRPr sz="1100">
                <a:solidFill>
                  <a:srgbClr val="888888"/>
                </a:solidFill>
              </a:defRPr>
            </a:lvl3pPr>
            <a:lvl4pPr marL="1828800" lvl="3" indent="-228600" algn="l">
              <a:lnSpc>
                <a:spcPct val="100000"/>
              </a:lnSpc>
              <a:spcBef>
                <a:spcPts val="200"/>
              </a:spcBef>
              <a:spcAft>
                <a:spcPts val="0"/>
              </a:spcAft>
              <a:buClr>
                <a:srgbClr val="888888"/>
              </a:buClr>
              <a:buSzPts val="900"/>
              <a:buNone/>
              <a:defRPr sz="900">
                <a:solidFill>
                  <a:srgbClr val="888888"/>
                </a:solidFill>
              </a:defRPr>
            </a:lvl4pPr>
            <a:lvl5pPr marL="2286000" lvl="4" indent="-228600" algn="l">
              <a:lnSpc>
                <a:spcPct val="100000"/>
              </a:lnSpc>
              <a:spcBef>
                <a:spcPts val="200"/>
              </a:spcBef>
              <a:spcAft>
                <a:spcPts val="0"/>
              </a:spcAft>
              <a:buClr>
                <a:srgbClr val="888888"/>
              </a:buClr>
              <a:buSzPts val="900"/>
              <a:buNone/>
              <a:defRPr sz="900">
                <a:solidFill>
                  <a:srgbClr val="888888"/>
                </a:solidFill>
              </a:defRPr>
            </a:lvl5pPr>
            <a:lvl6pPr marL="2743200" lvl="5" indent="-228600" algn="l">
              <a:lnSpc>
                <a:spcPct val="100000"/>
              </a:lnSpc>
              <a:spcBef>
                <a:spcPts val="200"/>
              </a:spcBef>
              <a:spcAft>
                <a:spcPts val="0"/>
              </a:spcAft>
              <a:buClr>
                <a:srgbClr val="888888"/>
              </a:buClr>
              <a:buSzPts val="900"/>
              <a:buNone/>
              <a:defRPr sz="900">
                <a:solidFill>
                  <a:srgbClr val="888888"/>
                </a:solidFill>
              </a:defRPr>
            </a:lvl6pPr>
            <a:lvl7pPr marL="3200400" lvl="6" indent="-228600" algn="l">
              <a:lnSpc>
                <a:spcPct val="100000"/>
              </a:lnSpc>
              <a:spcBef>
                <a:spcPts val="200"/>
              </a:spcBef>
              <a:spcAft>
                <a:spcPts val="0"/>
              </a:spcAft>
              <a:buClr>
                <a:srgbClr val="888888"/>
              </a:buClr>
              <a:buSzPts val="900"/>
              <a:buNone/>
              <a:defRPr sz="900">
                <a:solidFill>
                  <a:srgbClr val="888888"/>
                </a:solidFill>
              </a:defRPr>
            </a:lvl7pPr>
            <a:lvl8pPr marL="3657600" lvl="7" indent="-228600" algn="l">
              <a:lnSpc>
                <a:spcPct val="100000"/>
              </a:lnSpc>
              <a:spcBef>
                <a:spcPts val="200"/>
              </a:spcBef>
              <a:spcAft>
                <a:spcPts val="0"/>
              </a:spcAft>
              <a:buClr>
                <a:srgbClr val="888888"/>
              </a:buClr>
              <a:buSzPts val="900"/>
              <a:buNone/>
              <a:defRPr sz="900">
                <a:solidFill>
                  <a:srgbClr val="888888"/>
                </a:solidFill>
              </a:defRPr>
            </a:lvl8pPr>
            <a:lvl9pPr marL="4114800" lvl="8" indent="-228600" algn="l">
              <a:lnSpc>
                <a:spcPct val="100000"/>
              </a:lnSpc>
              <a:spcBef>
                <a:spcPts val="200"/>
              </a:spcBef>
              <a:spcAft>
                <a:spcPts val="0"/>
              </a:spcAft>
              <a:buClr>
                <a:srgbClr val="888888"/>
              </a:buClr>
              <a:buSzPts val="900"/>
              <a:buNone/>
              <a:defRPr sz="900">
                <a:solidFill>
                  <a:srgbClr val="888888"/>
                </a:solidFill>
              </a:defRPr>
            </a:lvl9pPr>
          </a:lstStyle>
          <a:p>
            <a:endParaRPr/>
          </a:p>
        </p:txBody>
      </p:sp>
      <p:sp>
        <p:nvSpPr>
          <p:cNvPr id="44" name="Google Shape;44;g2efbfd2a8da_0_43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5" name="Google Shape;45;g2efbfd2a8da_0_43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6" name="Google Shape;46;g2efbfd2a8da_0_43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g2efbfd2a8da_0_443"/>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49" name="Google Shape;49;g2efbfd2a8da_0_443"/>
          <p:cNvSpPr txBox="1">
            <a:spLocks noGrp="1"/>
          </p:cNvSpPr>
          <p:nvPr>
            <p:ph type="body" idx="1"/>
          </p:nvPr>
        </p:nvSpPr>
        <p:spPr>
          <a:xfrm>
            <a:off x="304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a:lnSpc>
                <a:spcPct val="100000"/>
              </a:lnSpc>
              <a:spcBef>
                <a:spcPts val="400"/>
              </a:spcBef>
              <a:spcAft>
                <a:spcPts val="0"/>
              </a:spcAft>
              <a:buClr>
                <a:schemeClr val="dk1"/>
              </a:buClr>
              <a:buSzPts val="1900"/>
              <a:buChar char="•"/>
              <a:defRPr sz="1900"/>
            </a:lvl1pPr>
            <a:lvl2pPr marL="914400" lvl="1" indent="-330200" algn="l">
              <a:lnSpc>
                <a:spcPct val="100000"/>
              </a:lnSpc>
              <a:spcBef>
                <a:spcPts val="300"/>
              </a:spcBef>
              <a:spcAft>
                <a:spcPts val="0"/>
              </a:spcAft>
              <a:buClr>
                <a:schemeClr val="dk1"/>
              </a:buClr>
              <a:buSzPts val="1600"/>
              <a:buChar char="–"/>
              <a:defRPr sz="1600"/>
            </a:lvl2pPr>
            <a:lvl3pPr marL="1371600" lvl="2" indent="-311150" algn="l">
              <a:lnSpc>
                <a:spcPct val="100000"/>
              </a:lnSpc>
              <a:spcBef>
                <a:spcPts val="300"/>
              </a:spcBef>
              <a:spcAft>
                <a:spcPts val="0"/>
              </a:spcAft>
              <a:buClr>
                <a:schemeClr val="dk1"/>
              </a:buClr>
              <a:buSzPts val="1300"/>
              <a:buChar char="•"/>
              <a:defRPr sz="1300"/>
            </a:lvl3pPr>
            <a:lvl4pPr marL="1828800" lvl="3" indent="-304800" algn="l">
              <a:lnSpc>
                <a:spcPct val="100000"/>
              </a:lnSpc>
              <a:spcBef>
                <a:spcPts val="200"/>
              </a:spcBef>
              <a:spcAft>
                <a:spcPts val="0"/>
              </a:spcAft>
              <a:buClr>
                <a:schemeClr val="dk1"/>
              </a:buClr>
              <a:buSzPts val="1200"/>
              <a:buChar char="–"/>
              <a:defRPr sz="1200"/>
            </a:lvl4pPr>
            <a:lvl5pPr marL="2286000" lvl="4" indent="-304800" algn="l">
              <a:lnSpc>
                <a:spcPct val="100000"/>
              </a:lnSpc>
              <a:spcBef>
                <a:spcPts val="200"/>
              </a:spcBef>
              <a:spcAft>
                <a:spcPts val="0"/>
              </a:spcAft>
              <a:buClr>
                <a:schemeClr val="dk1"/>
              </a:buClr>
              <a:buSzPts val="1200"/>
              <a:buChar char="»"/>
              <a:defRPr sz="1200"/>
            </a:lvl5pPr>
            <a:lvl6pPr marL="2743200" lvl="5" indent="-304800" algn="l">
              <a:lnSpc>
                <a:spcPct val="100000"/>
              </a:lnSpc>
              <a:spcBef>
                <a:spcPts val="200"/>
              </a:spcBef>
              <a:spcAft>
                <a:spcPts val="0"/>
              </a:spcAft>
              <a:buClr>
                <a:schemeClr val="dk1"/>
              </a:buClr>
              <a:buSzPts val="1200"/>
              <a:buChar char="•"/>
              <a:defRPr sz="1200"/>
            </a:lvl6pPr>
            <a:lvl7pPr marL="3200400" lvl="6" indent="-304800" algn="l">
              <a:lnSpc>
                <a:spcPct val="100000"/>
              </a:lnSpc>
              <a:spcBef>
                <a:spcPts val="200"/>
              </a:spcBef>
              <a:spcAft>
                <a:spcPts val="0"/>
              </a:spcAft>
              <a:buClr>
                <a:schemeClr val="dk1"/>
              </a:buClr>
              <a:buSzPts val="1200"/>
              <a:buChar char="•"/>
              <a:defRPr sz="1200"/>
            </a:lvl7pPr>
            <a:lvl8pPr marL="3657600" lvl="7" indent="-304800" algn="l">
              <a:lnSpc>
                <a:spcPct val="100000"/>
              </a:lnSpc>
              <a:spcBef>
                <a:spcPts val="200"/>
              </a:spcBef>
              <a:spcAft>
                <a:spcPts val="0"/>
              </a:spcAft>
              <a:buClr>
                <a:schemeClr val="dk1"/>
              </a:buClr>
              <a:buSzPts val="1200"/>
              <a:buChar char="•"/>
              <a:defRPr sz="1200"/>
            </a:lvl8pPr>
            <a:lvl9pPr marL="4114800" lvl="8" indent="-304800" algn="l">
              <a:lnSpc>
                <a:spcPct val="100000"/>
              </a:lnSpc>
              <a:spcBef>
                <a:spcPts val="200"/>
              </a:spcBef>
              <a:spcAft>
                <a:spcPts val="0"/>
              </a:spcAft>
              <a:buClr>
                <a:schemeClr val="dk1"/>
              </a:buClr>
              <a:buSzPts val="1200"/>
              <a:buChar char="•"/>
              <a:defRPr sz="1200"/>
            </a:lvl9pPr>
          </a:lstStyle>
          <a:p>
            <a:endParaRPr/>
          </a:p>
        </p:txBody>
      </p:sp>
      <p:sp>
        <p:nvSpPr>
          <p:cNvPr id="50" name="Google Shape;50;g2efbfd2a8da_0_443"/>
          <p:cNvSpPr txBox="1">
            <a:spLocks noGrp="1"/>
          </p:cNvSpPr>
          <p:nvPr>
            <p:ph type="body" idx="2"/>
          </p:nvPr>
        </p:nvSpPr>
        <p:spPr>
          <a:xfrm>
            <a:off x="3098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a:lnSpc>
                <a:spcPct val="100000"/>
              </a:lnSpc>
              <a:spcBef>
                <a:spcPts val="400"/>
              </a:spcBef>
              <a:spcAft>
                <a:spcPts val="0"/>
              </a:spcAft>
              <a:buClr>
                <a:schemeClr val="dk1"/>
              </a:buClr>
              <a:buSzPts val="1900"/>
              <a:buChar char="•"/>
              <a:defRPr sz="1900"/>
            </a:lvl1pPr>
            <a:lvl2pPr marL="914400" lvl="1" indent="-330200" algn="l">
              <a:lnSpc>
                <a:spcPct val="100000"/>
              </a:lnSpc>
              <a:spcBef>
                <a:spcPts val="300"/>
              </a:spcBef>
              <a:spcAft>
                <a:spcPts val="0"/>
              </a:spcAft>
              <a:buClr>
                <a:schemeClr val="dk1"/>
              </a:buClr>
              <a:buSzPts val="1600"/>
              <a:buChar char="–"/>
              <a:defRPr sz="1600"/>
            </a:lvl2pPr>
            <a:lvl3pPr marL="1371600" lvl="2" indent="-311150" algn="l">
              <a:lnSpc>
                <a:spcPct val="100000"/>
              </a:lnSpc>
              <a:spcBef>
                <a:spcPts val="300"/>
              </a:spcBef>
              <a:spcAft>
                <a:spcPts val="0"/>
              </a:spcAft>
              <a:buClr>
                <a:schemeClr val="dk1"/>
              </a:buClr>
              <a:buSzPts val="1300"/>
              <a:buChar char="•"/>
              <a:defRPr sz="1300"/>
            </a:lvl3pPr>
            <a:lvl4pPr marL="1828800" lvl="3" indent="-304800" algn="l">
              <a:lnSpc>
                <a:spcPct val="100000"/>
              </a:lnSpc>
              <a:spcBef>
                <a:spcPts val="200"/>
              </a:spcBef>
              <a:spcAft>
                <a:spcPts val="0"/>
              </a:spcAft>
              <a:buClr>
                <a:schemeClr val="dk1"/>
              </a:buClr>
              <a:buSzPts val="1200"/>
              <a:buChar char="–"/>
              <a:defRPr sz="1200"/>
            </a:lvl4pPr>
            <a:lvl5pPr marL="2286000" lvl="4" indent="-304800" algn="l">
              <a:lnSpc>
                <a:spcPct val="100000"/>
              </a:lnSpc>
              <a:spcBef>
                <a:spcPts val="200"/>
              </a:spcBef>
              <a:spcAft>
                <a:spcPts val="0"/>
              </a:spcAft>
              <a:buClr>
                <a:schemeClr val="dk1"/>
              </a:buClr>
              <a:buSzPts val="1200"/>
              <a:buChar char="»"/>
              <a:defRPr sz="1200"/>
            </a:lvl5pPr>
            <a:lvl6pPr marL="2743200" lvl="5" indent="-304800" algn="l">
              <a:lnSpc>
                <a:spcPct val="100000"/>
              </a:lnSpc>
              <a:spcBef>
                <a:spcPts val="200"/>
              </a:spcBef>
              <a:spcAft>
                <a:spcPts val="0"/>
              </a:spcAft>
              <a:buClr>
                <a:schemeClr val="dk1"/>
              </a:buClr>
              <a:buSzPts val="1200"/>
              <a:buChar char="•"/>
              <a:defRPr sz="1200"/>
            </a:lvl6pPr>
            <a:lvl7pPr marL="3200400" lvl="6" indent="-304800" algn="l">
              <a:lnSpc>
                <a:spcPct val="100000"/>
              </a:lnSpc>
              <a:spcBef>
                <a:spcPts val="200"/>
              </a:spcBef>
              <a:spcAft>
                <a:spcPts val="0"/>
              </a:spcAft>
              <a:buClr>
                <a:schemeClr val="dk1"/>
              </a:buClr>
              <a:buSzPts val="1200"/>
              <a:buChar char="•"/>
              <a:defRPr sz="1200"/>
            </a:lvl7pPr>
            <a:lvl8pPr marL="3657600" lvl="7" indent="-304800" algn="l">
              <a:lnSpc>
                <a:spcPct val="100000"/>
              </a:lnSpc>
              <a:spcBef>
                <a:spcPts val="200"/>
              </a:spcBef>
              <a:spcAft>
                <a:spcPts val="0"/>
              </a:spcAft>
              <a:buClr>
                <a:schemeClr val="dk1"/>
              </a:buClr>
              <a:buSzPts val="1200"/>
              <a:buChar char="•"/>
              <a:defRPr sz="1200"/>
            </a:lvl8pPr>
            <a:lvl9pPr marL="4114800" lvl="8" indent="-304800" algn="l">
              <a:lnSpc>
                <a:spcPct val="100000"/>
              </a:lnSpc>
              <a:spcBef>
                <a:spcPts val="200"/>
              </a:spcBef>
              <a:spcAft>
                <a:spcPts val="0"/>
              </a:spcAft>
              <a:buClr>
                <a:schemeClr val="dk1"/>
              </a:buClr>
              <a:buSzPts val="1200"/>
              <a:buChar char="•"/>
              <a:defRPr sz="1200"/>
            </a:lvl9pPr>
          </a:lstStyle>
          <a:p>
            <a:endParaRPr/>
          </a:p>
        </p:txBody>
      </p:sp>
      <p:sp>
        <p:nvSpPr>
          <p:cNvPr id="51" name="Google Shape;51;g2efbfd2a8da_0_443"/>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52" name="Google Shape;52;g2efbfd2a8da_0_443"/>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53" name="Google Shape;53;g2efbfd2a8da_0_443"/>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g2efbfd2a8da_0_450"/>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2900"/>
              <a:buFont typeface="Calibri"/>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56" name="Google Shape;56;g2efbfd2a8da_0_450"/>
          <p:cNvSpPr txBox="1">
            <a:spLocks noGrp="1"/>
          </p:cNvSpPr>
          <p:nvPr>
            <p:ph type="body" idx="1"/>
          </p:nvPr>
        </p:nvSpPr>
        <p:spPr>
          <a:xfrm>
            <a:off x="304800" y="1023409"/>
            <a:ext cx="2693400" cy="426600"/>
          </a:xfrm>
          <a:prstGeom prst="rect">
            <a:avLst/>
          </a:prstGeom>
          <a:noFill/>
          <a:ln>
            <a:noFill/>
          </a:ln>
        </p:spPr>
        <p:txBody>
          <a:bodyPr spcFirstLastPara="1" wrap="square" lIns="60950" tIns="30475" rIns="60950" bIns="30475" anchor="b" anchorCtr="0">
            <a:normAutofit/>
          </a:bodyPr>
          <a:lstStyle>
            <a:lvl1pPr marL="457200" lvl="0" indent="-228600" algn="l">
              <a:lnSpc>
                <a:spcPct val="100000"/>
              </a:lnSpc>
              <a:spcBef>
                <a:spcPts val="300"/>
              </a:spcBef>
              <a:spcAft>
                <a:spcPts val="0"/>
              </a:spcAft>
              <a:buClr>
                <a:schemeClr val="dk1"/>
              </a:buClr>
              <a:buSzPts val="1600"/>
              <a:buNone/>
              <a:defRPr sz="1600" b="1"/>
            </a:lvl1pPr>
            <a:lvl2pPr marL="914400" lvl="1" indent="-228600" algn="l">
              <a:lnSpc>
                <a:spcPct val="100000"/>
              </a:lnSpc>
              <a:spcBef>
                <a:spcPts val="300"/>
              </a:spcBef>
              <a:spcAft>
                <a:spcPts val="0"/>
              </a:spcAft>
              <a:buClr>
                <a:schemeClr val="dk1"/>
              </a:buClr>
              <a:buSzPts val="1300"/>
              <a:buNone/>
              <a:defRPr sz="1300" b="1"/>
            </a:lvl2pPr>
            <a:lvl3pPr marL="1371600" lvl="2" indent="-228600" algn="l">
              <a:lnSpc>
                <a:spcPct val="100000"/>
              </a:lnSpc>
              <a:spcBef>
                <a:spcPts val="200"/>
              </a:spcBef>
              <a:spcAft>
                <a:spcPts val="0"/>
              </a:spcAft>
              <a:buClr>
                <a:schemeClr val="dk1"/>
              </a:buClr>
              <a:buSzPts val="1200"/>
              <a:buNone/>
              <a:defRPr sz="1200" b="1"/>
            </a:lvl3pPr>
            <a:lvl4pPr marL="1828800" lvl="3" indent="-228600" algn="l">
              <a:lnSpc>
                <a:spcPct val="100000"/>
              </a:lnSpc>
              <a:spcBef>
                <a:spcPts val="200"/>
              </a:spcBef>
              <a:spcAft>
                <a:spcPts val="0"/>
              </a:spcAft>
              <a:buClr>
                <a:schemeClr val="dk1"/>
              </a:buClr>
              <a:buSzPts val="1100"/>
              <a:buNone/>
              <a:defRPr sz="1100" b="1"/>
            </a:lvl4pPr>
            <a:lvl5pPr marL="2286000" lvl="4" indent="-228600" algn="l">
              <a:lnSpc>
                <a:spcPct val="100000"/>
              </a:lnSpc>
              <a:spcBef>
                <a:spcPts val="200"/>
              </a:spcBef>
              <a:spcAft>
                <a:spcPts val="0"/>
              </a:spcAft>
              <a:buClr>
                <a:schemeClr val="dk1"/>
              </a:buClr>
              <a:buSzPts val="1100"/>
              <a:buNone/>
              <a:defRPr sz="1100" b="1"/>
            </a:lvl5pPr>
            <a:lvl6pPr marL="2743200" lvl="5" indent="-228600" algn="l">
              <a:lnSpc>
                <a:spcPct val="100000"/>
              </a:lnSpc>
              <a:spcBef>
                <a:spcPts val="200"/>
              </a:spcBef>
              <a:spcAft>
                <a:spcPts val="0"/>
              </a:spcAft>
              <a:buClr>
                <a:schemeClr val="dk1"/>
              </a:buClr>
              <a:buSzPts val="1100"/>
              <a:buNone/>
              <a:defRPr sz="1100" b="1"/>
            </a:lvl6pPr>
            <a:lvl7pPr marL="3200400" lvl="6" indent="-228600" algn="l">
              <a:lnSpc>
                <a:spcPct val="100000"/>
              </a:lnSpc>
              <a:spcBef>
                <a:spcPts val="200"/>
              </a:spcBef>
              <a:spcAft>
                <a:spcPts val="0"/>
              </a:spcAft>
              <a:buClr>
                <a:schemeClr val="dk1"/>
              </a:buClr>
              <a:buSzPts val="1100"/>
              <a:buNone/>
              <a:defRPr sz="1100" b="1"/>
            </a:lvl7pPr>
            <a:lvl8pPr marL="3657600" lvl="7" indent="-228600" algn="l">
              <a:lnSpc>
                <a:spcPct val="100000"/>
              </a:lnSpc>
              <a:spcBef>
                <a:spcPts val="200"/>
              </a:spcBef>
              <a:spcAft>
                <a:spcPts val="0"/>
              </a:spcAft>
              <a:buClr>
                <a:schemeClr val="dk1"/>
              </a:buClr>
              <a:buSzPts val="1100"/>
              <a:buNone/>
              <a:defRPr sz="1100" b="1"/>
            </a:lvl8pPr>
            <a:lvl9pPr marL="4114800" lvl="8" indent="-228600" algn="l">
              <a:lnSpc>
                <a:spcPct val="100000"/>
              </a:lnSpc>
              <a:spcBef>
                <a:spcPts val="200"/>
              </a:spcBef>
              <a:spcAft>
                <a:spcPts val="0"/>
              </a:spcAft>
              <a:buClr>
                <a:schemeClr val="dk1"/>
              </a:buClr>
              <a:buSzPts val="1100"/>
              <a:buNone/>
              <a:defRPr sz="1100" b="1"/>
            </a:lvl9pPr>
          </a:lstStyle>
          <a:p>
            <a:endParaRPr/>
          </a:p>
        </p:txBody>
      </p:sp>
      <p:sp>
        <p:nvSpPr>
          <p:cNvPr id="57" name="Google Shape;57;g2efbfd2a8da_0_450"/>
          <p:cNvSpPr txBox="1">
            <a:spLocks noGrp="1"/>
          </p:cNvSpPr>
          <p:nvPr>
            <p:ph type="body" idx="2"/>
          </p:nvPr>
        </p:nvSpPr>
        <p:spPr>
          <a:xfrm>
            <a:off x="304800" y="1449917"/>
            <a:ext cx="2693400" cy="2634300"/>
          </a:xfrm>
          <a:prstGeom prst="rect">
            <a:avLst/>
          </a:prstGeom>
          <a:noFill/>
          <a:ln>
            <a:noFill/>
          </a:ln>
        </p:spPr>
        <p:txBody>
          <a:bodyPr spcFirstLastPara="1" wrap="square" lIns="60950" tIns="30475" rIns="60950" bIns="30475"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1150" algn="l">
              <a:lnSpc>
                <a:spcPct val="100000"/>
              </a:lnSpc>
              <a:spcBef>
                <a:spcPts val="300"/>
              </a:spcBef>
              <a:spcAft>
                <a:spcPts val="0"/>
              </a:spcAft>
              <a:buClr>
                <a:schemeClr val="dk1"/>
              </a:buClr>
              <a:buSzPts val="1300"/>
              <a:buChar char="–"/>
              <a:defRPr sz="1300"/>
            </a:lvl2pPr>
            <a:lvl3pPr marL="1371600" lvl="2" indent="-304800" algn="l">
              <a:lnSpc>
                <a:spcPct val="100000"/>
              </a:lnSpc>
              <a:spcBef>
                <a:spcPts val="200"/>
              </a:spcBef>
              <a:spcAft>
                <a:spcPts val="0"/>
              </a:spcAft>
              <a:buClr>
                <a:schemeClr val="dk1"/>
              </a:buClr>
              <a:buSzPts val="1200"/>
              <a:buChar char="•"/>
              <a:defRPr sz="12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58" name="Google Shape;58;g2efbfd2a8da_0_450"/>
          <p:cNvSpPr txBox="1">
            <a:spLocks noGrp="1"/>
          </p:cNvSpPr>
          <p:nvPr>
            <p:ph type="body" idx="3"/>
          </p:nvPr>
        </p:nvSpPr>
        <p:spPr>
          <a:xfrm>
            <a:off x="3096683" y="1023409"/>
            <a:ext cx="2694600" cy="426600"/>
          </a:xfrm>
          <a:prstGeom prst="rect">
            <a:avLst/>
          </a:prstGeom>
          <a:noFill/>
          <a:ln>
            <a:noFill/>
          </a:ln>
        </p:spPr>
        <p:txBody>
          <a:bodyPr spcFirstLastPara="1" wrap="square" lIns="60950" tIns="30475" rIns="60950" bIns="30475" anchor="b" anchorCtr="0">
            <a:normAutofit/>
          </a:bodyPr>
          <a:lstStyle>
            <a:lvl1pPr marL="457200" lvl="0" indent="-228600" algn="l">
              <a:lnSpc>
                <a:spcPct val="100000"/>
              </a:lnSpc>
              <a:spcBef>
                <a:spcPts val="300"/>
              </a:spcBef>
              <a:spcAft>
                <a:spcPts val="0"/>
              </a:spcAft>
              <a:buClr>
                <a:schemeClr val="dk1"/>
              </a:buClr>
              <a:buSzPts val="1600"/>
              <a:buNone/>
              <a:defRPr sz="1600" b="1"/>
            </a:lvl1pPr>
            <a:lvl2pPr marL="914400" lvl="1" indent="-228600" algn="l">
              <a:lnSpc>
                <a:spcPct val="100000"/>
              </a:lnSpc>
              <a:spcBef>
                <a:spcPts val="300"/>
              </a:spcBef>
              <a:spcAft>
                <a:spcPts val="0"/>
              </a:spcAft>
              <a:buClr>
                <a:schemeClr val="dk1"/>
              </a:buClr>
              <a:buSzPts val="1300"/>
              <a:buNone/>
              <a:defRPr sz="1300" b="1"/>
            </a:lvl2pPr>
            <a:lvl3pPr marL="1371600" lvl="2" indent="-228600" algn="l">
              <a:lnSpc>
                <a:spcPct val="100000"/>
              </a:lnSpc>
              <a:spcBef>
                <a:spcPts val="200"/>
              </a:spcBef>
              <a:spcAft>
                <a:spcPts val="0"/>
              </a:spcAft>
              <a:buClr>
                <a:schemeClr val="dk1"/>
              </a:buClr>
              <a:buSzPts val="1200"/>
              <a:buNone/>
              <a:defRPr sz="1200" b="1"/>
            </a:lvl3pPr>
            <a:lvl4pPr marL="1828800" lvl="3" indent="-228600" algn="l">
              <a:lnSpc>
                <a:spcPct val="100000"/>
              </a:lnSpc>
              <a:spcBef>
                <a:spcPts val="200"/>
              </a:spcBef>
              <a:spcAft>
                <a:spcPts val="0"/>
              </a:spcAft>
              <a:buClr>
                <a:schemeClr val="dk1"/>
              </a:buClr>
              <a:buSzPts val="1100"/>
              <a:buNone/>
              <a:defRPr sz="1100" b="1"/>
            </a:lvl4pPr>
            <a:lvl5pPr marL="2286000" lvl="4" indent="-228600" algn="l">
              <a:lnSpc>
                <a:spcPct val="100000"/>
              </a:lnSpc>
              <a:spcBef>
                <a:spcPts val="200"/>
              </a:spcBef>
              <a:spcAft>
                <a:spcPts val="0"/>
              </a:spcAft>
              <a:buClr>
                <a:schemeClr val="dk1"/>
              </a:buClr>
              <a:buSzPts val="1100"/>
              <a:buNone/>
              <a:defRPr sz="1100" b="1"/>
            </a:lvl5pPr>
            <a:lvl6pPr marL="2743200" lvl="5" indent="-228600" algn="l">
              <a:lnSpc>
                <a:spcPct val="100000"/>
              </a:lnSpc>
              <a:spcBef>
                <a:spcPts val="200"/>
              </a:spcBef>
              <a:spcAft>
                <a:spcPts val="0"/>
              </a:spcAft>
              <a:buClr>
                <a:schemeClr val="dk1"/>
              </a:buClr>
              <a:buSzPts val="1100"/>
              <a:buNone/>
              <a:defRPr sz="1100" b="1"/>
            </a:lvl6pPr>
            <a:lvl7pPr marL="3200400" lvl="6" indent="-228600" algn="l">
              <a:lnSpc>
                <a:spcPct val="100000"/>
              </a:lnSpc>
              <a:spcBef>
                <a:spcPts val="200"/>
              </a:spcBef>
              <a:spcAft>
                <a:spcPts val="0"/>
              </a:spcAft>
              <a:buClr>
                <a:schemeClr val="dk1"/>
              </a:buClr>
              <a:buSzPts val="1100"/>
              <a:buNone/>
              <a:defRPr sz="1100" b="1"/>
            </a:lvl7pPr>
            <a:lvl8pPr marL="3657600" lvl="7" indent="-228600" algn="l">
              <a:lnSpc>
                <a:spcPct val="100000"/>
              </a:lnSpc>
              <a:spcBef>
                <a:spcPts val="200"/>
              </a:spcBef>
              <a:spcAft>
                <a:spcPts val="0"/>
              </a:spcAft>
              <a:buClr>
                <a:schemeClr val="dk1"/>
              </a:buClr>
              <a:buSzPts val="1100"/>
              <a:buNone/>
              <a:defRPr sz="1100" b="1"/>
            </a:lvl8pPr>
            <a:lvl9pPr marL="4114800" lvl="8" indent="-228600" algn="l">
              <a:lnSpc>
                <a:spcPct val="100000"/>
              </a:lnSpc>
              <a:spcBef>
                <a:spcPts val="200"/>
              </a:spcBef>
              <a:spcAft>
                <a:spcPts val="0"/>
              </a:spcAft>
              <a:buClr>
                <a:schemeClr val="dk1"/>
              </a:buClr>
              <a:buSzPts val="1100"/>
              <a:buNone/>
              <a:defRPr sz="1100" b="1"/>
            </a:lvl9pPr>
          </a:lstStyle>
          <a:p>
            <a:endParaRPr/>
          </a:p>
        </p:txBody>
      </p:sp>
      <p:sp>
        <p:nvSpPr>
          <p:cNvPr id="59" name="Google Shape;59;g2efbfd2a8da_0_450"/>
          <p:cNvSpPr txBox="1">
            <a:spLocks noGrp="1"/>
          </p:cNvSpPr>
          <p:nvPr>
            <p:ph type="body" idx="4"/>
          </p:nvPr>
        </p:nvSpPr>
        <p:spPr>
          <a:xfrm>
            <a:off x="3096683" y="1449917"/>
            <a:ext cx="2694600" cy="2634300"/>
          </a:xfrm>
          <a:prstGeom prst="rect">
            <a:avLst/>
          </a:prstGeom>
          <a:noFill/>
          <a:ln>
            <a:noFill/>
          </a:ln>
        </p:spPr>
        <p:txBody>
          <a:bodyPr spcFirstLastPara="1" wrap="square" lIns="60950" tIns="30475" rIns="60950" bIns="30475"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1150" algn="l">
              <a:lnSpc>
                <a:spcPct val="100000"/>
              </a:lnSpc>
              <a:spcBef>
                <a:spcPts val="300"/>
              </a:spcBef>
              <a:spcAft>
                <a:spcPts val="0"/>
              </a:spcAft>
              <a:buClr>
                <a:schemeClr val="dk1"/>
              </a:buClr>
              <a:buSzPts val="1300"/>
              <a:buChar char="–"/>
              <a:defRPr sz="1300"/>
            </a:lvl2pPr>
            <a:lvl3pPr marL="1371600" lvl="2" indent="-304800" algn="l">
              <a:lnSpc>
                <a:spcPct val="100000"/>
              </a:lnSpc>
              <a:spcBef>
                <a:spcPts val="200"/>
              </a:spcBef>
              <a:spcAft>
                <a:spcPts val="0"/>
              </a:spcAft>
              <a:buClr>
                <a:schemeClr val="dk1"/>
              </a:buClr>
              <a:buSzPts val="1200"/>
              <a:buChar char="•"/>
              <a:defRPr sz="12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60" name="Google Shape;60;g2efbfd2a8da_0_450"/>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1" name="Google Shape;61;g2efbfd2a8da_0_450"/>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2" name="Google Shape;62;g2efbfd2a8da_0_450"/>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g2efbfd2a8da_0_459"/>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65" name="Google Shape;65;g2efbfd2a8da_0_459"/>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6" name="Google Shape;66;g2efbfd2a8da_0_459"/>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7" name="Google Shape;67;g2efbfd2a8da_0_459"/>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5.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8.jp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efbfd2a8da_0_415"/>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marR="0" lvl="0" algn="ctr" rtl="0">
              <a:lnSpc>
                <a:spcPct val="100000"/>
              </a:lnSpc>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 name="Google Shape;11;g2efbfd2a8da_0_415"/>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marR="0" lvl="0"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2" name="Google Shape;12;g2efbfd2a8da_0_41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13" name="Google Shape;13;g2efbfd2a8da_0_41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14" name="Google Shape;14;g2efbfd2a8da_0_41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5A631-8628-4005-BE1F-7EABE729D49C}" type="datetimeFigureOut">
              <a:rPr lang="en-US" smtClean="0"/>
              <a:t>10/16/2025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DB82A-CBC0-4A27-A750-B1C985ECD81C}" type="slidenum">
              <a:rPr lang="en-US" smtClean="0"/>
              <a:t>‹#›</a:t>
            </a:fld>
            <a:endParaRPr lang="en-US" dirty="0"/>
          </a:p>
        </p:txBody>
      </p:sp>
    </p:spTree>
    <p:extLst>
      <p:ext uri="{BB962C8B-B14F-4D97-AF65-F5344CB8AC3E}">
        <p14:creationId xmlns:p14="http://schemas.microsoft.com/office/powerpoint/2010/main" val="37767672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23">
            <a:alphaModFix/>
          </a:blip>
          <a:srcRect/>
          <a:stretch/>
        </p:blipFill>
        <p:spPr>
          <a:xfrm flipH="1">
            <a:off x="0" y="6396567"/>
            <a:ext cx="12192000" cy="461433"/>
          </a:xfrm>
          <a:prstGeom prst="rect">
            <a:avLst/>
          </a:prstGeom>
          <a:noFill/>
          <a:ln>
            <a:noFill/>
          </a:ln>
        </p:spPr>
      </p:pic>
      <p:pic>
        <p:nvPicPr>
          <p:cNvPr id="11" name="Google Shape;11;p16"/>
          <p:cNvPicPr preferRelativeResize="0"/>
          <p:nvPr/>
        </p:nvPicPr>
        <p:blipFill rotWithShape="1">
          <a:blip r:embed="rId23">
            <a:alphaModFix/>
          </a:blip>
          <a:srcRect/>
          <a:stretch/>
        </p:blipFill>
        <p:spPr>
          <a:xfrm>
            <a:off x="0" y="-22703"/>
            <a:ext cx="12192000" cy="723900"/>
          </a:xfrm>
          <a:prstGeom prst="rect">
            <a:avLst/>
          </a:prstGeom>
          <a:noFill/>
          <a:ln>
            <a:noFill/>
          </a:ln>
        </p:spPr>
      </p:pic>
      <p:sp>
        <p:nvSpPr>
          <p:cNvPr id="12" name="Google Shape;12;p1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6"/>
          <p:cNvSpPr txBox="1">
            <a:spLocks noGrp="1"/>
          </p:cNvSpPr>
          <p:nvPr>
            <p:ph type="body" idx="1"/>
          </p:nvPr>
        </p:nvSpPr>
        <p:spPr>
          <a:xfrm>
            <a:off x="838200" y="1986593"/>
            <a:ext cx="10515600" cy="449635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A60104F5-A0BE-4EFF-88A9-E604FABEA8A5}" type="datetime1">
              <a:rPr lang="en-US" smtClean="0"/>
              <a:t>10/16/2025</a:t>
            </a:fld>
            <a:endParaRPr dirty="0"/>
          </a:p>
        </p:txBody>
      </p:sp>
      <p:sp>
        <p:nvSpPr>
          <p:cNvPr id="15" name="Google Shape;15;p16"/>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16"/>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6CED7"/>
                </a:solidFill>
                <a:latin typeface="Calibri"/>
                <a:ea typeface="Calibri"/>
                <a:cs typeface="Calibri"/>
                <a:sym typeface="Calibri"/>
              </a:defRPr>
            </a:lvl1pPr>
            <a:lvl2pPr marL="0" marR="0" lvl="1" indent="0" algn="r" rtl="0">
              <a:spcBef>
                <a:spcPts val="0"/>
              </a:spcBef>
              <a:buNone/>
              <a:defRPr sz="1200" b="0" i="0" u="none" strike="noStrike" cap="none">
                <a:solidFill>
                  <a:srgbClr val="96CED7"/>
                </a:solidFill>
                <a:latin typeface="Calibri"/>
                <a:ea typeface="Calibri"/>
                <a:cs typeface="Calibri"/>
                <a:sym typeface="Calibri"/>
              </a:defRPr>
            </a:lvl2pPr>
            <a:lvl3pPr marL="0" marR="0" lvl="2" indent="0" algn="r" rtl="0">
              <a:spcBef>
                <a:spcPts val="0"/>
              </a:spcBef>
              <a:buNone/>
              <a:defRPr sz="1200" b="0" i="0" u="none" strike="noStrike" cap="none">
                <a:solidFill>
                  <a:srgbClr val="96CED7"/>
                </a:solidFill>
                <a:latin typeface="Calibri"/>
                <a:ea typeface="Calibri"/>
                <a:cs typeface="Calibri"/>
                <a:sym typeface="Calibri"/>
              </a:defRPr>
            </a:lvl3pPr>
            <a:lvl4pPr marL="0" marR="0" lvl="3" indent="0" algn="r" rtl="0">
              <a:spcBef>
                <a:spcPts val="0"/>
              </a:spcBef>
              <a:buNone/>
              <a:defRPr sz="1200" b="0" i="0" u="none" strike="noStrike" cap="none">
                <a:solidFill>
                  <a:srgbClr val="96CED7"/>
                </a:solidFill>
                <a:latin typeface="Calibri"/>
                <a:ea typeface="Calibri"/>
                <a:cs typeface="Calibri"/>
                <a:sym typeface="Calibri"/>
              </a:defRPr>
            </a:lvl4pPr>
            <a:lvl5pPr marL="0" marR="0" lvl="4" indent="0" algn="r" rtl="0">
              <a:spcBef>
                <a:spcPts val="0"/>
              </a:spcBef>
              <a:buNone/>
              <a:defRPr sz="1200" b="0" i="0" u="none" strike="noStrike" cap="none">
                <a:solidFill>
                  <a:srgbClr val="96CED7"/>
                </a:solidFill>
                <a:latin typeface="Calibri"/>
                <a:ea typeface="Calibri"/>
                <a:cs typeface="Calibri"/>
                <a:sym typeface="Calibri"/>
              </a:defRPr>
            </a:lvl5pPr>
            <a:lvl6pPr marL="0" marR="0" lvl="5" indent="0" algn="r" rtl="0">
              <a:spcBef>
                <a:spcPts val="0"/>
              </a:spcBef>
              <a:buNone/>
              <a:defRPr sz="1200" b="0" i="0" u="none" strike="noStrike" cap="none">
                <a:solidFill>
                  <a:srgbClr val="96CED7"/>
                </a:solidFill>
                <a:latin typeface="Calibri"/>
                <a:ea typeface="Calibri"/>
                <a:cs typeface="Calibri"/>
                <a:sym typeface="Calibri"/>
              </a:defRPr>
            </a:lvl6pPr>
            <a:lvl7pPr marL="0" marR="0" lvl="6" indent="0" algn="r" rtl="0">
              <a:spcBef>
                <a:spcPts val="0"/>
              </a:spcBef>
              <a:buNone/>
              <a:defRPr sz="1200" b="0" i="0" u="none" strike="noStrike" cap="none">
                <a:solidFill>
                  <a:srgbClr val="96CED7"/>
                </a:solidFill>
                <a:latin typeface="Calibri"/>
                <a:ea typeface="Calibri"/>
                <a:cs typeface="Calibri"/>
                <a:sym typeface="Calibri"/>
              </a:defRPr>
            </a:lvl7pPr>
            <a:lvl8pPr marL="0" marR="0" lvl="7" indent="0" algn="r" rtl="0">
              <a:spcBef>
                <a:spcPts val="0"/>
              </a:spcBef>
              <a:buNone/>
              <a:defRPr sz="1200" b="0" i="0" u="none" strike="noStrike" cap="none">
                <a:solidFill>
                  <a:srgbClr val="96CED7"/>
                </a:solidFill>
                <a:latin typeface="Calibri"/>
                <a:ea typeface="Calibri"/>
                <a:cs typeface="Calibri"/>
                <a:sym typeface="Calibri"/>
              </a:defRPr>
            </a:lvl8pPr>
            <a:lvl9pPr marL="0" marR="0" lvl="8" indent="0" algn="r" rtl="0">
              <a:spcBef>
                <a:spcPts val="0"/>
              </a:spcBef>
              <a:buNone/>
              <a:defRPr sz="1200" b="0" i="0" u="none" strike="noStrike" cap="none">
                <a:solidFill>
                  <a:srgbClr val="96CED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7" name="Google Shape;17;p16"/>
          <p:cNvPicPr preferRelativeResize="0"/>
          <p:nvPr/>
        </p:nvPicPr>
        <p:blipFill rotWithShape="1">
          <a:blip r:embed="rId24">
            <a:alphaModFix/>
          </a:blip>
          <a:srcRect/>
          <a:stretch/>
        </p:blipFill>
        <p:spPr>
          <a:xfrm>
            <a:off x="9129025" y="179425"/>
            <a:ext cx="2768600" cy="393700"/>
          </a:xfrm>
          <a:prstGeom prst="rect">
            <a:avLst/>
          </a:prstGeom>
          <a:noFill/>
          <a:ln>
            <a:noFill/>
          </a:ln>
        </p:spPr>
      </p:pic>
      <p:sp>
        <p:nvSpPr>
          <p:cNvPr id="18" name="Google Shape;18;p16"/>
          <p:cNvSpPr txBox="1"/>
          <p:nvPr/>
        </p:nvSpPr>
        <p:spPr>
          <a:xfrm>
            <a:off x="6832979" y="-309349"/>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4093616"/>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52">
          <p15:clr>
            <a:srgbClr val="F26B43"/>
          </p15:clr>
        </p15:guide>
        <p15:guide id="2" orient="horz" pos="1248">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efbfd2a8da_0_844"/>
          <p:cNvPicPr preferRelativeResize="0"/>
          <p:nvPr/>
        </p:nvPicPr>
        <p:blipFill rotWithShape="1">
          <a:blip r:embed="rId3">
            <a:alphaModFix/>
          </a:blip>
          <a:srcRect/>
          <a:stretch/>
        </p:blipFill>
        <p:spPr>
          <a:xfrm>
            <a:off x="-17700" y="-5"/>
            <a:ext cx="12192000" cy="6858005"/>
          </a:xfrm>
          <a:prstGeom prst="rect">
            <a:avLst/>
          </a:prstGeom>
          <a:noFill/>
          <a:ln>
            <a:noFill/>
          </a:ln>
        </p:spPr>
      </p:pic>
      <p:sp>
        <p:nvSpPr>
          <p:cNvPr id="176" name="Google Shape;176;g2efbfd2a8da_0_844"/>
          <p:cNvSpPr txBox="1">
            <a:spLocks noGrp="1"/>
          </p:cNvSpPr>
          <p:nvPr>
            <p:ph type="body" idx="4294967295"/>
          </p:nvPr>
        </p:nvSpPr>
        <p:spPr>
          <a:xfrm>
            <a:off x="1101436" y="4310388"/>
            <a:ext cx="7012500" cy="716400"/>
          </a:xfrm>
          <a:prstGeom prst="rect">
            <a:avLst/>
          </a:prstGeom>
          <a:noFill/>
          <a:ln>
            <a:noFill/>
          </a:ln>
        </p:spPr>
        <p:txBody>
          <a:bodyPr spcFirstLastPara="1" wrap="square" lIns="91425" tIns="45700" rIns="91425" bIns="45700" anchor="t" anchorCtr="0">
            <a:normAutofit/>
          </a:bodyPr>
          <a:lstStyle/>
          <a:p>
            <a:pPr marL="95250" indent="0">
              <a:buNone/>
            </a:pPr>
            <a:r>
              <a:rPr lang="en-US" sz="2800" dirty="0" smtClean="0">
                <a:solidFill>
                  <a:schemeClr val="bg1"/>
                </a:solidFill>
              </a:rPr>
              <a:t>October 30, </a:t>
            </a:r>
            <a:r>
              <a:rPr lang="en-US" sz="2800" dirty="0">
                <a:solidFill>
                  <a:schemeClr val="bg1"/>
                </a:solidFill>
              </a:rPr>
              <a:t>2025 | </a:t>
            </a:r>
            <a:r>
              <a:rPr lang="en-US" sz="2800" dirty="0" smtClean="0">
                <a:solidFill>
                  <a:schemeClr val="bg1"/>
                </a:solidFill>
              </a:rPr>
              <a:t>1pm </a:t>
            </a:r>
            <a:r>
              <a:rPr lang="en-US" sz="2800" dirty="0">
                <a:solidFill>
                  <a:schemeClr val="bg1"/>
                </a:solidFill>
              </a:rPr>
              <a:t>– 2pm</a:t>
            </a:r>
          </a:p>
        </p:txBody>
      </p:sp>
      <p:sp>
        <p:nvSpPr>
          <p:cNvPr id="177" name="Google Shape;177;g2efbfd2a8da_0_844"/>
          <p:cNvSpPr txBox="1">
            <a:spLocks noGrp="1"/>
          </p:cNvSpPr>
          <p:nvPr>
            <p:ph type="body" idx="4294967295"/>
          </p:nvPr>
        </p:nvSpPr>
        <p:spPr>
          <a:xfrm>
            <a:off x="1101435" y="2947599"/>
            <a:ext cx="9471875" cy="1081200"/>
          </a:xfrm>
          <a:prstGeom prst="rect">
            <a:avLst/>
          </a:prstGeom>
          <a:noFill/>
          <a:ln>
            <a:noFill/>
          </a:ln>
        </p:spPr>
        <p:txBody>
          <a:bodyPr spcFirstLastPara="1" wrap="square" lIns="91425" tIns="45700" rIns="91425" bIns="45700" anchor="b" anchorCtr="0">
            <a:noAutofit/>
          </a:bodyPr>
          <a:lstStyle/>
          <a:p>
            <a:pPr marL="0" lvl="0" indent="0">
              <a:lnSpc>
                <a:spcPct val="90000"/>
              </a:lnSpc>
              <a:spcBef>
                <a:spcPts val="0"/>
              </a:spcBef>
              <a:buClr>
                <a:schemeClr val="lt1"/>
              </a:buClr>
              <a:buSzPts val="4800"/>
              <a:buNone/>
            </a:pPr>
            <a:r>
              <a:rPr lang="en-US" sz="4000" dirty="0">
                <a:solidFill>
                  <a:schemeClr val="bg1"/>
                </a:solidFill>
              </a:rPr>
              <a:t>Education &amp; Training Webinar:</a:t>
            </a:r>
            <a:br>
              <a:rPr lang="en-US" sz="4000" dirty="0">
                <a:solidFill>
                  <a:schemeClr val="bg1"/>
                </a:solidFill>
              </a:rPr>
            </a:br>
            <a:r>
              <a:rPr lang="en-US" sz="4000" dirty="0" smtClean="0">
                <a:solidFill>
                  <a:schemeClr val="lt1"/>
                </a:solidFill>
              </a:rPr>
              <a:t>Women’s Health Awareness</a:t>
            </a:r>
            <a:endParaRPr sz="4000" dirty="0">
              <a:solidFill>
                <a:schemeClr val="lt1"/>
              </a:solidFill>
            </a:endParaRPr>
          </a:p>
        </p:txBody>
      </p:sp>
      <p:sp>
        <p:nvSpPr>
          <p:cNvPr id="180" name="Google Shape;180;g2efbfd2a8da_0_844"/>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1</a:t>
            </a:fld>
            <a:endParaRPr sz="14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6" name="Text Placeholder 5"/>
          <p:cNvSpPr>
            <a:spLocks noGrp="1"/>
          </p:cNvSpPr>
          <p:nvPr>
            <p:ph type="body" idx="1"/>
          </p:nvPr>
        </p:nvSpPr>
        <p:spPr>
          <a:xfrm>
            <a:off x="820508" y="1828800"/>
            <a:ext cx="10515600" cy="4215259"/>
          </a:xfrm>
        </p:spPr>
        <p:txBody>
          <a:bodyPr>
            <a:noAutofit/>
          </a:bodyPr>
          <a:lstStyle/>
          <a:p>
            <a:pPr marL="685800" indent="-685800">
              <a:lnSpc>
                <a:spcPct val="115000"/>
              </a:lnSpc>
              <a:spcBef>
                <a:spcPts val="0"/>
              </a:spcBef>
              <a:buClr>
                <a:schemeClr val="tx1"/>
              </a:buClr>
              <a:buSzPct val="100000"/>
              <a:buFont typeface="Wingdings" panose="05000000000000000000" pitchFamily="2" charset="2"/>
              <a:buChar char="§"/>
            </a:pPr>
            <a:r>
              <a:rPr lang="en-US" sz="2400" dirty="0">
                <a:solidFill>
                  <a:schemeClr val="accent1">
                    <a:lumMod val="50000"/>
                  </a:schemeClr>
                </a:solidFill>
              </a:rPr>
              <a:t>Hot flashes</a:t>
            </a:r>
          </a:p>
          <a:p>
            <a:pPr marL="685800" indent="-685800">
              <a:lnSpc>
                <a:spcPct val="115000"/>
              </a:lnSpc>
              <a:spcBef>
                <a:spcPts val="0"/>
              </a:spcBef>
              <a:buClr>
                <a:schemeClr val="tx1"/>
              </a:buClr>
              <a:buSzPct val="100000"/>
              <a:buFont typeface="Wingdings" panose="05000000000000000000" pitchFamily="2" charset="2"/>
              <a:buChar char="§"/>
            </a:pPr>
            <a:r>
              <a:rPr lang="en-US" sz="2400" dirty="0">
                <a:solidFill>
                  <a:schemeClr val="accent1">
                    <a:lumMod val="50000"/>
                  </a:schemeClr>
                </a:solidFill>
              </a:rPr>
              <a:t>Night sweats</a:t>
            </a:r>
          </a:p>
          <a:p>
            <a:pPr marL="685800" indent="-685800">
              <a:lnSpc>
                <a:spcPct val="115000"/>
              </a:lnSpc>
              <a:spcBef>
                <a:spcPts val="0"/>
              </a:spcBef>
              <a:buClr>
                <a:schemeClr val="tx1"/>
              </a:buClr>
              <a:buSzPct val="100000"/>
              <a:buFont typeface="Wingdings" panose="05000000000000000000" pitchFamily="2" charset="2"/>
              <a:buChar char="§"/>
            </a:pPr>
            <a:r>
              <a:rPr lang="en-US" sz="2400" dirty="0">
                <a:solidFill>
                  <a:schemeClr val="accent1">
                    <a:lumMod val="50000"/>
                  </a:schemeClr>
                </a:solidFill>
              </a:rPr>
              <a:t>Mood changes</a:t>
            </a:r>
          </a:p>
          <a:p>
            <a:pPr marL="685800" indent="-685800">
              <a:lnSpc>
                <a:spcPct val="115000"/>
              </a:lnSpc>
              <a:spcBef>
                <a:spcPts val="0"/>
              </a:spcBef>
              <a:buClr>
                <a:schemeClr val="tx1"/>
              </a:buClr>
              <a:buSzPct val="100000"/>
              <a:buFont typeface="Wingdings" panose="05000000000000000000" pitchFamily="2" charset="2"/>
              <a:buChar char="§"/>
            </a:pPr>
            <a:r>
              <a:rPr lang="en-US" sz="2400" dirty="0">
                <a:solidFill>
                  <a:schemeClr val="accent1">
                    <a:lumMod val="50000"/>
                  </a:schemeClr>
                </a:solidFill>
              </a:rPr>
              <a:t>Brain fog</a:t>
            </a:r>
          </a:p>
          <a:p>
            <a:pPr marL="685800" indent="-685800">
              <a:lnSpc>
                <a:spcPct val="115000"/>
              </a:lnSpc>
              <a:spcBef>
                <a:spcPts val="0"/>
              </a:spcBef>
              <a:buClr>
                <a:schemeClr val="tx1"/>
              </a:buClr>
              <a:buSzPct val="100000"/>
              <a:buFont typeface="Wingdings" panose="05000000000000000000" pitchFamily="2" charset="2"/>
              <a:buChar char="§"/>
            </a:pPr>
            <a:r>
              <a:rPr lang="en-US" sz="2400" dirty="0">
                <a:solidFill>
                  <a:schemeClr val="accent1">
                    <a:lumMod val="50000"/>
                  </a:schemeClr>
                </a:solidFill>
              </a:rPr>
              <a:t>Joint pain….</a:t>
            </a:r>
          </a:p>
          <a:p>
            <a:pPr marL="685800" indent="-685800">
              <a:lnSpc>
                <a:spcPct val="115000"/>
              </a:lnSpc>
              <a:spcBef>
                <a:spcPts val="0"/>
              </a:spcBef>
              <a:buSzPct val="100000"/>
              <a:buFont typeface="Wingdings" panose="05000000000000000000" pitchFamily="2" charset="2"/>
              <a:buChar char="§"/>
            </a:pPr>
            <a:endParaRPr lang="en-US" sz="1800" dirty="0">
              <a:solidFill>
                <a:schemeClr val="accent1">
                  <a:lumMod val="50000"/>
                </a:schemeClr>
              </a:solidFill>
            </a:endParaRPr>
          </a:p>
          <a:p>
            <a:pPr marL="0" indent="0">
              <a:lnSpc>
                <a:spcPct val="115000"/>
              </a:lnSpc>
              <a:spcBef>
                <a:spcPts val="0"/>
              </a:spcBef>
              <a:buSzPts val="1100"/>
              <a:buNone/>
            </a:pPr>
            <a:r>
              <a:rPr lang="en-US" sz="2400" dirty="0">
                <a:solidFill>
                  <a:schemeClr val="accent1">
                    <a:lumMod val="50000"/>
                  </a:schemeClr>
                </a:solidFill>
              </a:rPr>
              <a:t>fatigue, weight gain, anxiety, depression, panic attacks, sleep disturbances, sexual dysfunction, heart palpitations, hair loss, itchy skin, dry mouth, dry vagina, leakage of urine, digestive issues, more headaches, dizziness, tingling in extremities, and the list goes on.</a:t>
            </a:r>
          </a:p>
        </p:txBody>
      </p:sp>
      <p:sp>
        <p:nvSpPr>
          <p:cNvPr id="259" name="Google Shape;259;p3"/>
          <p:cNvSpPr txBox="1">
            <a:spLocks noGrp="1"/>
          </p:cNvSpPr>
          <p:nvPr>
            <p:ph type="title"/>
          </p:nvPr>
        </p:nvSpPr>
        <p:spPr/>
        <p:txBody>
          <a:bodyPr spcFirstLastPara="1" wrap="square" lIns="91425" tIns="45700" rIns="91425" bIns="45700" anchor="ctr" anchorCtr="0">
            <a:normAutofit/>
          </a:bodyPr>
          <a:lstStyle/>
          <a:p>
            <a:r>
              <a:rPr lang="en-US" dirty="0" smtClean="0"/>
              <a:t>Co</a:t>
            </a:r>
            <a:r>
              <a:rPr lang="en-US" dirty="0"/>
              <a:t>mm</a:t>
            </a:r>
            <a:r>
              <a:rPr lang="en-US" dirty="0" smtClean="0"/>
              <a:t>on </a:t>
            </a:r>
            <a:r>
              <a:rPr lang="en-US" dirty="0"/>
              <a:t>Symptoms</a:t>
            </a:r>
            <a:r>
              <a:rPr lang="en-US" dirty="0" smtClean="0"/>
              <a:t>:</a:t>
            </a:r>
            <a:endParaRPr lang="en-US" dirty="0"/>
          </a:p>
        </p:txBody>
      </p:sp>
      <p:sp>
        <p:nvSpPr>
          <p:cNvPr id="5" name="Google Shape;286;p6"/>
          <p:cNvSpPr txBox="1">
            <a:spLocks/>
          </p:cNvSpPr>
          <p:nvPr/>
        </p:nvSpPr>
        <p:spPr>
          <a:xfrm>
            <a:off x="820508" y="6419176"/>
            <a:ext cx="1076325"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dirty="0" smtClean="0">
                <a:solidFill>
                  <a:prstClr val="white"/>
                </a:solidFill>
              </a:rPr>
              <a:t>10</a:t>
            </a:r>
            <a:r>
              <a:rPr kumimoji="0" lang="en-US" sz="1400" b="0" i="0" u="none" strike="noStrike" kern="0" cap="none" spc="0" normalizeH="0" baseline="0" noProof="0" dirty="0" smtClean="0">
                <a:ln>
                  <a:noFill/>
                </a:ln>
                <a:solidFill>
                  <a:prstClr val="white"/>
                </a:solidFill>
                <a:effectLst/>
                <a:uLnTx/>
                <a:uFillTx/>
                <a:latin typeface="Arial"/>
                <a:cs typeface="Arial"/>
                <a:sym typeface="Arial"/>
              </a:rPr>
              <a:t>/30/2025</a:t>
            </a: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8" name="Google Shape;288;p6"/>
          <p:cNvSpPr txBox="1">
            <a:spLocks/>
          </p:cNvSpPr>
          <p:nvPr/>
        </p:nvSpPr>
        <p:spPr>
          <a:xfrm>
            <a:off x="2780558" y="6434341"/>
            <a:ext cx="65955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900"/>
              <a:buFont typeface="Arial"/>
              <a:buNone/>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p:cNvSpPr>
          <p:nvPr/>
        </p:nvSpPr>
        <p:spPr>
          <a:xfrm>
            <a:off x="10327770" y="6442785"/>
            <a:ext cx="14637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332694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664" y="518163"/>
            <a:ext cx="5433772" cy="6008443"/>
          </a:xfrm>
          <a:prstGeom prst="rect">
            <a:avLst/>
          </a:prstGeom>
        </p:spPr>
      </p:pic>
    </p:spTree>
    <p:extLst>
      <p:ext uri="{BB962C8B-B14F-4D97-AF65-F5344CB8AC3E}">
        <p14:creationId xmlns:p14="http://schemas.microsoft.com/office/powerpoint/2010/main" val="693864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6" name="Text Placeholder 5"/>
          <p:cNvSpPr>
            <a:spLocks noGrp="1"/>
          </p:cNvSpPr>
          <p:nvPr>
            <p:ph type="body" idx="1"/>
          </p:nvPr>
        </p:nvSpPr>
        <p:spPr>
          <a:xfrm>
            <a:off x="838200" y="1981200"/>
            <a:ext cx="10515600" cy="3854312"/>
          </a:xfrm>
        </p:spPr>
        <p:txBody>
          <a:bodyPr>
            <a:normAutofit/>
          </a:bodyPr>
          <a:lstStyle/>
          <a:p>
            <a:pPr indent="-457200">
              <a:lnSpc>
                <a:spcPct val="125000"/>
              </a:lnSpc>
              <a:spcBef>
                <a:spcPts val="0"/>
              </a:spcBef>
              <a:buSzPct val="100000"/>
              <a:buFont typeface="Wingdings" panose="05000000000000000000" pitchFamily="2" charset="2"/>
              <a:buChar char="§"/>
            </a:pPr>
            <a:r>
              <a:rPr lang="en-US" sz="3200" dirty="0" smtClean="0">
                <a:solidFill>
                  <a:schemeClr val="accent1">
                    <a:lumMod val="50000"/>
                  </a:schemeClr>
                </a:solidFill>
              </a:rPr>
              <a:t>#</a:t>
            </a:r>
            <a:r>
              <a:rPr lang="en-US" sz="3200" dirty="0">
                <a:solidFill>
                  <a:schemeClr val="accent1">
                    <a:lumMod val="50000"/>
                  </a:schemeClr>
                </a:solidFill>
              </a:rPr>
              <a:t>1 killer of women in </a:t>
            </a:r>
            <a:r>
              <a:rPr lang="en-US" sz="3200" dirty="0" smtClean="0">
                <a:solidFill>
                  <a:schemeClr val="accent1">
                    <a:lumMod val="50000"/>
                  </a:schemeClr>
                </a:solidFill>
              </a:rPr>
              <a:t>Louisiana</a:t>
            </a:r>
          </a:p>
          <a:p>
            <a:pPr indent="-457200">
              <a:lnSpc>
                <a:spcPct val="125000"/>
              </a:lnSpc>
              <a:spcBef>
                <a:spcPts val="0"/>
              </a:spcBef>
              <a:buSzPct val="100000"/>
              <a:buFont typeface="Wingdings" panose="05000000000000000000" pitchFamily="2" charset="2"/>
              <a:buChar char="§"/>
            </a:pPr>
            <a:endParaRPr lang="en-US" sz="3200" dirty="0" smtClean="0">
              <a:solidFill>
                <a:schemeClr val="accent1">
                  <a:lumMod val="50000"/>
                </a:schemeClr>
              </a:solidFill>
            </a:endParaRPr>
          </a:p>
          <a:p>
            <a:pPr indent="-457200">
              <a:lnSpc>
                <a:spcPct val="125000"/>
              </a:lnSpc>
              <a:spcBef>
                <a:spcPts val="0"/>
              </a:spcBef>
              <a:buSzPct val="100000"/>
              <a:buFont typeface="Wingdings" panose="05000000000000000000" pitchFamily="2" charset="2"/>
              <a:buChar char="§"/>
            </a:pPr>
            <a:r>
              <a:rPr lang="en-US" sz="3200" dirty="0" smtClean="0">
                <a:solidFill>
                  <a:schemeClr val="accent1">
                    <a:lumMod val="50000"/>
                  </a:schemeClr>
                </a:solidFill>
              </a:rPr>
              <a:t>Risk </a:t>
            </a:r>
            <a:r>
              <a:rPr lang="en-US" sz="3200" dirty="0">
                <a:solidFill>
                  <a:schemeClr val="accent1">
                    <a:lumMod val="50000"/>
                  </a:schemeClr>
                </a:solidFill>
              </a:rPr>
              <a:t>increases after </a:t>
            </a:r>
            <a:r>
              <a:rPr lang="en-US" sz="3200" dirty="0" smtClean="0">
                <a:solidFill>
                  <a:schemeClr val="accent1">
                    <a:lumMod val="50000"/>
                  </a:schemeClr>
                </a:solidFill>
              </a:rPr>
              <a:t>menopause</a:t>
            </a:r>
            <a:endParaRPr lang="en-US" sz="3200" dirty="0">
              <a:solidFill>
                <a:schemeClr val="accent1">
                  <a:lumMod val="50000"/>
                </a:schemeClr>
              </a:solidFill>
            </a:endParaRPr>
          </a:p>
        </p:txBody>
      </p:sp>
      <p:sp>
        <p:nvSpPr>
          <p:cNvPr id="259" name="Google Shape;259;p3"/>
          <p:cNvSpPr txBox="1">
            <a:spLocks noGrp="1"/>
          </p:cNvSpPr>
          <p:nvPr>
            <p:ph type="title"/>
          </p:nvPr>
        </p:nvSpPr>
        <p:spPr/>
        <p:txBody>
          <a:bodyPr spcFirstLastPara="1" wrap="square" lIns="91425" tIns="45700" rIns="91425" bIns="45700" anchor="ctr" anchorCtr="0">
            <a:normAutofit/>
          </a:bodyPr>
          <a:lstStyle/>
          <a:p>
            <a:r>
              <a:rPr lang="en-US" dirty="0" smtClean="0"/>
              <a:t>Cardiovascular </a:t>
            </a:r>
            <a:r>
              <a:rPr lang="en-US" dirty="0"/>
              <a:t>Disease in </a:t>
            </a:r>
            <a:r>
              <a:rPr lang="en-US" dirty="0" smtClean="0"/>
              <a:t>Louisiana</a:t>
            </a:r>
            <a:endParaRPr lang="en-US" dirty="0">
              <a:solidFill>
                <a:schemeClr val="lt1"/>
              </a:solidFill>
            </a:endParaRPr>
          </a:p>
        </p:txBody>
      </p:sp>
      <p:sp>
        <p:nvSpPr>
          <p:cNvPr id="5" name="Google Shape;286;p6"/>
          <p:cNvSpPr txBox="1">
            <a:spLocks/>
          </p:cNvSpPr>
          <p:nvPr/>
        </p:nvSpPr>
        <p:spPr>
          <a:xfrm>
            <a:off x="838199" y="6434341"/>
            <a:ext cx="1118937" cy="36965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900"/>
            </a:pPr>
            <a:r>
              <a:rPr lang="en-US" sz="1400" dirty="0">
                <a:solidFill>
                  <a:schemeClr val="lt1"/>
                </a:solidFill>
              </a:rPr>
              <a:t>10/30/2025</a:t>
            </a:r>
          </a:p>
        </p:txBody>
      </p:sp>
      <p:sp>
        <p:nvSpPr>
          <p:cNvPr id="8" name="Google Shape;288;p6"/>
          <p:cNvSpPr txBox="1">
            <a:spLocks/>
          </p:cNvSpPr>
          <p:nvPr/>
        </p:nvSpPr>
        <p:spPr>
          <a:xfrm>
            <a:off x="2780558" y="6434341"/>
            <a:ext cx="65955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900"/>
              <a:buFont typeface="Arial"/>
              <a:buNone/>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p:cNvSpPr>
          <p:nvPr/>
        </p:nvSpPr>
        <p:spPr>
          <a:xfrm>
            <a:off x="10327770" y="6442785"/>
            <a:ext cx="14637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389598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6" name="Text Placeholder 5"/>
          <p:cNvSpPr>
            <a:spLocks noGrp="1"/>
          </p:cNvSpPr>
          <p:nvPr>
            <p:ph type="body" idx="1"/>
          </p:nvPr>
        </p:nvSpPr>
        <p:spPr>
          <a:xfrm>
            <a:off x="838200" y="2208636"/>
            <a:ext cx="10515600" cy="3854312"/>
          </a:xfrm>
        </p:spPr>
        <p:txBody>
          <a:bodyPr>
            <a:normAutofit/>
          </a:bodyPr>
          <a:lstStyle/>
          <a:p>
            <a:pPr>
              <a:buSzPct val="100000"/>
              <a:buFont typeface="Wingdings" panose="05000000000000000000" pitchFamily="2" charset="2"/>
              <a:buChar char="§"/>
            </a:pPr>
            <a:r>
              <a:rPr lang="en-US" sz="3200" dirty="0" smtClean="0">
                <a:solidFill>
                  <a:schemeClr val="accent1">
                    <a:lumMod val="50000"/>
                  </a:schemeClr>
                </a:solidFill>
              </a:rPr>
              <a:t>Osteoporosis</a:t>
            </a:r>
            <a:endParaRPr lang="en-US" sz="3200" dirty="0">
              <a:solidFill>
                <a:schemeClr val="accent1">
                  <a:lumMod val="50000"/>
                </a:schemeClr>
              </a:solidFill>
            </a:endParaRPr>
          </a:p>
          <a:p>
            <a:pPr>
              <a:buSzPct val="100000"/>
              <a:buFont typeface="Wingdings" panose="05000000000000000000" pitchFamily="2" charset="2"/>
              <a:buChar char="§"/>
            </a:pPr>
            <a:r>
              <a:rPr lang="en-US" sz="3200" dirty="0">
                <a:solidFill>
                  <a:schemeClr val="accent1">
                    <a:lumMod val="50000"/>
                  </a:schemeClr>
                </a:solidFill>
              </a:rPr>
              <a:t>Neurologic disorders</a:t>
            </a:r>
          </a:p>
          <a:p>
            <a:pPr>
              <a:buSzPct val="100000"/>
              <a:buFont typeface="Wingdings" panose="05000000000000000000" pitchFamily="2" charset="2"/>
              <a:buChar char="§"/>
            </a:pPr>
            <a:r>
              <a:rPr lang="en-US" sz="3200" dirty="0">
                <a:solidFill>
                  <a:schemeClr val="accent1">
                    <a:lumMod val="50000"/>
                  </a:schemeClr>
                </a:solidFill>
              </a:rPr>
              <a:t>Mental Health diagnosis</a:t>
            </a:r>
          </a:p>
          <a:p>
            <a:pPr>
              <a:buSzPct val="100000"/>
              <a:buFont typeface="Wingdings" panose="05000000000000000000" pitchFamily="2" charset="2"/>
              <a:buChar char="§"/>
            </a:pPr>
            <a:r>
              <a:rPr lang="en-US" sz="3200" dirty="0">
                <a:solidFill>
                  <a:schemeClr val="accent1">
                    <a:lumMod val="50000"/>
                  </a:schemeClr>
                </a:solidFill>
              </a:rPr>
              <a:t>Auto Immune diseases</a:t>
            </a:r>
          </a:p>
          <a:p>
            <a:pPr>
              <a:buSzPct val="100000"/>
              <a:buFont typeface="Wingdings" panose="05000000000000000000" pitchFamily="2" charset="2"/>
              <a:buChar char="§"/>
            </a:pPr>
            <a:r>
              <a:rPr lang="en-US" sz="3200" dirty="0">
                <a:solidFill>
                  <a:schemeClr val="accent1">
                    <a:lumMod val="50000"/>
                  </a:schemeClr>
                </a:solidFill>
              </a:rPr>
              <a:t>Genitourinary diseases</a:t>
            </a:r>
          </a:p>
          <a:p>
            <a:pPr>
              <a:buSzPct val="100000"/>
              <a:buFont typeface="Wingdings" panose="05000000000000000000" pitchFamily="2" charset="2"/>
              <a:buChar char="§"/>
            </a:pPr>
            <a:r>
              <a:rPr lang="en-US" sz="3200" dirty="0">
                <a:solidFill>
                  <a:schemeClr val="accent1">
                    <a:lumMod val="50000"/>
                  </a:schemeClr>
                </a:solidFill>
              </a:rPr>
              <a:t>Musculoskeletal </a:t>
            </a:r>
            <a:r>
              <a:rPr lang="en-US" sz="3200" dirty="0" smtClean="0">
                <a:solidFill>
                  <a:schemeClr val="accent1">
                    <a:lumMod val="50000"/>
                  </a:schemeClr>
                </a:solidFill>
              </a:rPr>
              <a:t>disorders</a:t>
            </a:r>
            <a:endParaRPr lang="en-US" sz="3200" dirty="0">
              <a:solidFill>
                <a:schemeClr val="accent1">
                  <a:lumMod val="50000"/>
                </a:schemeClr>
              </a:solidFill>
            </a:endParaRPr>
          </a:p>
        </p:txBody>
      </p:sp>
      <p:sp>
        <p:nvSpPr>
          <p:cNvPr id="259" name="Google Shape;259;p3"/>
          <p:cNvSpPr txBox="1">
            <a:spLocks noGrp="1"/>
          </p:cNvSpPr>
          <p:nvPr>
            <p:ph type="title"/>
          </p:nvPr>
        </p:nvSpPr>
        <p:spPr>
          <a:xfrm>
            <a:off x="820508" y="922348"/>
            <a:ext cx="10515600" cy="1096370"/>
          </a:xfrm>
        </p:spPr>
        <p:txBody>
          <a:bodyPr spcFirstLastPara="1" wrap="square" lIns="91425" tIns="45700" rIns="91425" bIns="45700" anchor="ctr" anchorCtr="0">
            <a:normAutofit fontScale="90000"/>
          </a:bodyPr>
          <a:lstStyle/>
          <a:p>
            <a:pPr lvl="0"/>
            <a:r>
              <a:rPr lang="en-US" dirty="0"/>
              <a:t>Chronic Diseases increase as estrogen levels decrease</a:t>
            </a:r>
            <a:endParaRPr lang="en-US" dirty="0">
              <a:solidFill>
                <a:schemeClr val="lt1"/>
              </a:solidFill>
            </a:endParaRPr>
          </a:p>
        </p:txBody>
      </p:sp>
      <p:sp>
        <p:nvSpPr>
          <p:cNvPr id="5" name="Google Shape;286;p6"/>
          <p:cNvSpPr txBox="1">
            <a:spLocks/>
          </p:cNvSpPr>
          <p:nvPr/>
        </p:nvSpPr>
        <p:spPr>
          <a:xfrm>
            <a:off x="838199" y="6434341"/>
            <a:ext cx="1118937"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900"/>
            </a:pPr>
            <a:r>
              <a:rPr lang="en-US" sz="1400" dirty="0">
                <a:solidFill>
                  <a:schemeClr val="lt1"/>
                </a:solidFill>
              </a:rPr>
              <a:t>10/30/2025</a:t>
            </a:r>
          </a:p>
        </p:txBody>
      </p:sp>
      <p:sp>
        <p:nvSpPr>
          <p:cNvPr id="8" name="Google Shape;288;p6"/>
          <p:cNvSpPr txBox="1">
            <a:spLocks/>
          </p:cNvSpPr>
          <p:nvPr/>
        </p:nvSpPr>
        <p:spPr>
          <a:xfrm>
            <a:off x="2780558" y="6434341"/>
            <a:ext cx="65955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900"/>
              <a:buFont typeface="Arial"/>
              <a:buNone/>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p:cNvSpPr>
          <p:nvPr/>
        </p:nvSpPr>
        <p:spPr>
          <a:xfrm>
            <a:off x="10327770" y="6442785"/>
            <a:ext cx="14637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337759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6" name="Text Placeholder 5"/>
          <p:cNvSpPr>
            <a:spLocks noGrp="1"/>
          </p:cNvSpPr>
          <p:nvPr>
            <p:ph type="body" idx="1"/>
          </p:nvPr>
        </p:nvSpPr>
        <p:spPr>
          <a:xfrm>
            <a:off x="838200" y="1981200"/>
            <a:ext cx="10515600" cy="3854312"/>
          </a:xfrm>
        </p:spPr>
        <p:txBody>
          <a:bodyPr>
            <a:normAutofit/>
          </a:bodyPr>
          <a:lstStyle/>
          <a:p>
            <a:pPr marL="0" lvl="0" indent="0">
              <a:lnSpc>
                <a:spcPct val="115000"/>
              </a:lnSpc>
              <a:spcBef>
                <a:spcPts val="0"/>
              </a:spcBef>
              <a:buSzPts val="1100"/>
              <a:buNone/>
            </a:pPr>
            <a:r>
              <a:rPr lang="en-US" sz="3200" dirty="0" smtClean="0">
                <a:solidFill>
                  <a:schemeClr val="accent1">
                    <a:lumMod val="50000"/>
                  </a:schemeClr>
                </a:solidFill>
              </a:rPr>
              <a:t>To </a:t>
            </a:r>
            <a:r>
              <a:rPr lang="en-US" sz="3200" dirty="0">
                <a:solidFill>
                  <a:schemeClr val="accent1">
                    <a:lumMod val="50000"/>
                  </a:schemeClr>
                </a:solidFill>
              </a:rPr>
              <a:t>improve Louisiana’s health rankings, we must prioritize care for women over 40 and address menopause-related health issues.</a:t>
            </a:r>
          </a:p>
          <a:p>
            <a:pPr marL="0" lvl="0" indent="0">
              <a:lnSpc>
                <a:spcPct val="115000"/>
              </a:lnSpc>
              <a:spcBef>
                <a:spcPts val="0"/>
              </a:spcBef>
              <a:buSzPts val="1100"/>
              <a:buNone/>
            </a:pPr>
            <a:endParaRPr lang="en-US" sz="3200" dirty="0">
              <a:solidFill>
                <a:schemeClr val="accent1">
                  <a:lumMod val="50000"/>
                </a:schemeClr>
              </a:solidFill>
            </a:endParaRPr>
          </a:p>
          <a:p>
            <a:pPr marL="0" indent="0">
              <a:lnSpc>
                <a:spcPct val="115000"/>
              </a:lnSpc>
              <a:spcBef>
                <a:spcPts val="0"/>
              </a:spcBef>
              <a:buSzPts val="1100"/>
              <a:buNone/>
            </a:pPr>
            <a:endParaRPr lang="en-US" sz="3200" dirty="0">
              <a:solidFill>
                <a:schemeClr val="accent1">
                  <a:lumMod val="50000"/>
                </a:schemeClr>
              </a:solidFill>
            </a:endParaRPr>
          </a:p>
        </p:txBody>
      </p:sp>
      <p:sp>
        <p:nvSpPr>
          <p:cNvPr id="259" name="Google Shape;259;p3"/>
          <p:cNvSpPr txBox="1">
            <a:spLocks noGrp="1"/>
          </p:cNvSpPr>
          <p:nvPr>
            <p:ph type="title"/>
          </p:nvPr>
        </p:nvSpPr>
        <p:spPr/>
        <p:txBody>
          <a:bodyPr spcFirstLastPara="1" wrap="square" lIns="91425" tIns="45700" rIns="91425" bIns="45700" anchor="ctr" anchorCtr="0">
            <a:normAutofit/>
          </a:bodyPr>
          <a:lstStyle/>
          <a:p>
            <a:pPr lvl="0"/>
            <a:r>
              <a:rPr lang="en-US" dirty="0" smtClean="0"/>
              <a:t>Call to Action</a:t>
            </a:r>
            <a:endParaRPr lang="en-US" dirty="0">
              <a:solidFill>
                <a:schemeClr val="lt1"/>
              </a:solidFill>
            </a:endParaRPr>
          </a:p>
        </p:txBody>
      </p:sp>
      <p:sp>
        <p:nvSpPr>
          <p:cNvPr id="5" name="Google Shape;286;p6"/>
          <p:cNvSpPr txBox="1">
            <a:spLocks/>
          </p:cNvSpPr>
          <p:nvPr/>
        </p:nvSpPr>
        <p:spPr>
          <a:xfrm>
            <a:off x="838199" y="6434341"/>
            <a:ext cx="1118937" cy="36965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900"/>
            </a:pPr>
            <a:r>
              <a:rPr lang="en-US" sz="1400" dirty="0">
                <a:solidFill>
                  <a:schemeClr val="lt1"/>
                </a:solidFill>
              </a:rPr>
              <a:t>10/30/2025</a:t>
            </a:r>
          </a:p>
        </p:txBody>
      </p:sp>
      <p:sp>
        <p:nvSpPr>
          <p:cNvPr id="8" name="Google Shape;288;p6"/>
          <p:cNvSpPr txBox="1">
            <a:spLocks/>
          </p:cNvSpPr>
          <p:nvPr/>
        </p:nvSpPr>
        <p:spPr>
          <a:xfrm>
            <a:off x="2780558" y="6434341"/>
            <a:ext cx="65955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900"/>
              <a:buFont typeface="Arial"/>
              <a:buNone/>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p:cNvSpPr>
          <p:nvPr/>
        </p:nvSpPr>
        <p:spPr>
          <a:xfrm>
            <a:off x="10327770" y="6442785"/>
            <a:ext cx="14637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132317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6" name="Text Placeholder 5"/>
          <p:cNvSpPr>
            <a:spLocks noGrp="1"/>
          </p:cNvSpPr>
          <p:nvPr>
            <p:ph type="body" idx="1"/>
          </p:nvPr>
        </p:nvSpPr>
        <p:spPr>
          <a:xfrm>
            <a:off x="838199" y="2023730"/>
            <a:ext cx="10728158" cy="3854312"/>
          </a:xfrm>
        </p:spPr>
        <p:txBody>
          <a:bodyPr>
            <a:normAutofit fontScale="92500"/>
          </a:bodyPr>
          <a:lstStyle/>
          <a:p>
            <a:pPr indent="-457200">
              <a:lnSpc>
                <a:spcPct val="115000"/>
              </a:lnSpc>
              <a:spcBef>
                <a:spcPts val="0"/>
              </a:spcBef>
              <a:buSzPts val="1100"/>
              <a:buFont typeface="Wingdings" panose="05000000000000000000" pitchFamily="2" charset="2"/>
              <a:buChar char="§"/>
            </a:pPr>
            <a:r>
              <a:rPr lang="en-US" sz="3200" dirty="0">
                <a:solidFill>
                  <a:schemeClr val="accent1">
                    <a:lumMod val="50000"/>
                  </a:schemeClr>
                </a:solidFill>
              </a:rPr>
              <a:t>Hormone therapy can alleviate symptoms and reduce risks of osteoporosis and heart disease when started </a:t>
            </a:r>
            <a:r>
              <a:rPr lang="en-US" sz="3200" dirty="0" smtClean="0">
                <a:solidFill>
                  <a:schemeClr val="accent1">
                    <a:lumMod val="50000"/>
                  </a:schemeClr>
                </a:solidFill>
              </a:rPr>
              <a:t>early</a:t>
            </a:r>
          </a:p>
          <a:p>
            <a:pPr indent="-457200">
              <a:lnSpc>
                <a:spcPct val="115000"/>
              </a:lnSpc>
              <a:spcBef>
                <a:spcPts val="0"/>
              </a:spcBef>
              <a:buSzPts val="1100"/>
              <a:buFont typeface="Wingdings" panose="05000000000000000000" pitchFamily="2" charset="2"/>
              <a:buChar char="§"/>
            </a:pPr>
            <a:r>
              <a:rPr lang="en-US" sz="3200" dirty="0" smtClean="0">
                <a:solidFill>
                  <a:schemeClr val="accent1">
                    <a:lumMod val="50000"/>
                  </a:schemeClr>
                </a:solidFill>
              </a:rPr>
              <a:t>Your </a:t>
            </a:r>
            <a:r>
              <a:rPr lang="en-US" sz="3200" dirty="0">
                <a:solidFill>
                  <a:schemeClr val="accent1">
                    <a:lumMod val="50000"/>
                  </a:schemeClr>
                </a:solidFill>
              </a:rPr>
              <a:t>Habits Matter: diet, exercise, smoking </a:t>
            </a:r>
            <a:r>
              <a:rPr lang="en-US" sz="3200" dirty="0" smtClean="0">
                <a:solidFill>
                  <a:schemeClr val="accent1">
                    <a:lumMod val="50000"/>
                  </a:schemeClr>
                </a:solidFill>
              </a:rPr>
              <a:t>cessation</a:t>
            </a:r>
          </a:p>
          <a:p>
            <a:pPr indent="-457200">
              <a:lnSpc>
                <a:spcPct val="115000"/>
              </a:lnSpc>
              <a:spcBef>
                <a:spcPts val="0"/>
              </a:spcBef>
              <a:buSzPts val="1100"/>
              <a:buFont typeface="Wingdings" panose="05000000000000000000" pitchFamily="2" charset="2"/>
              <a:buChar char="§"/>
            </a:pPr>
            <a:r>
              <a:rPr lang="en-US" sz="3200" dirty="0" smtClean="0">
                <a:solidFill>
                  <a:schemeClr val="accent1">
                    <a:lumMod val="50000"/>
                  </a:schemeClr>
                </a:solidFill>
              </a:rPr>
              <a:t>Sleep </a:t>
            </a:r>
            <a:r>
              <a:rPr lang="en-US" sz="3200" dirty="0">
                <a:solidFill>
                  <a:schemeClr val="accent1">
                    <a:lumMod val="50000"/>
                  </a:schemeClr>
                </a:solidFill>
              </a:rPr>
              <a:t>is Critical: protect your </a:t>
            </a:r>
            <a:r>
              <a:rPr lang="en-US" sz="3200" dirty="0" smtClean="0">
                <a:solidFill>
                  <a:schemeClr val="accent1">
                    <a:lumMod val="50000"/>
                  </a:schemeClr>
                </a:solidFill>
              </a:rPr>
              <a:t>sleep</a:t>
            </a:r>
          </a:p>
          <a:p>
            <a:pPr indent="-457200">
              <a:lnSpc>
                <a:spcPct val="115000"/>
              </a:lnSpc>
              <a:spcBef>
                <a:spcPts val="0"/>
              </a:spcBef>
              <a:buSzPts val="1100"/>
              <a:buFont typeface="Wingdings" panose="05000000000000000000" pitchFamily="2" charset="2"/>
              <a:buChar char="§"/>
            </a:pPr>
            <a:r>
              <a:rPr lang="en-US" sz="3200" dirty="0" smtClean="0">
                <a:solidFill>
                  <a:schemeClr val="accent1">
                    <a:lumMod val="50000"/>
                  </a:schemeClr>
                </a:solidFill>
              </a:rPr>
              <a:t>Decrease </a:t>
            </a:r>
            <a:r>
              <a:rPr lang="en-US" sz="3200" dirty="0">
                <a:solidFill>
                  <a:schemeClr val="accent1">
                    <a:lumMod val="50000"/>
                  </a:schemeClr>
                </a:solidFill>
              </a:rPr>
              <a:t>Visceral Fat: increase fiber, reduce sugar, no </a:t>
            </a:r>
            <a:r>
              <a:rPr lang="en-US" sz="3200" dirty="0" smtClean="0">
                <a:solidFill>
                  <a:schemeClr val="accent1">
                    <a:lumMod val="50000"/>
                  </a:schemeClr>
                </a:solidFill>
              </a:rPr>
              <a:t>alcohol</a:t>
            </a:r>
          </a:p>
          <a:p>
            <a:pPr indent="-457200">
              <a:lnSpc>
                <a:spcPct val="115000"/>
              </a:lnSpc>
              <a:spcBef>
                <a:spcPts val="0"/>
              </a:spcBef>
              <a:buSzPts val="1100"/>
              <a:buFont typeface="Wingdings" panose="05000000000000000000" pitchFamily="2" charset="2"/>
              <a:buChar char="§"/>
            </a:pPr>
            <a:r>
              <a:rPr lang="en-US" sz="3200" dirty="0" smtClean="0">
                <a:solidFill>
                  <a:schemeClr val="accent1">
                    <a:lumMod val="50000"/>
                  </a:schemeClr>
                </a:solidFill>
              </a:rPr>
              <a:t>Maintain </a:t>
            </a:r>
            <a:r>
              <a:rPr lang="en-US" sz="3200" dirty="0">
                <a:solidFill>
                  <a:schemeClr val="accent1">
                    <a:lumMod val="50000"/>
                  </a:schemeClr>
                </a:solidFill>
              </a:rPr>
              <a:t>Bone Health: </a:t>
            </a:r>
            <a:r>
              <a:rPr lang="en-US" sz="3200" dirty="0" smtClean="0">
                <a:solidFill>
                  <a:schemeClr val="accent1">
                    <a:lumMod val="50000"/>
                  </a:schemeClr>
                </a:solidFill>
              </a:rPr>
              <a:t>Vitamin </a:t>
            </a:r>
            <a:r>
              <a:rPr lang="en-US" sz="3200" dirty="0">
                <a:solidFill>
                  <a:schemeClr val="accent1">
                    <a:lumMod val="50000"/>
                  </a:schemeClr>
                </a:solidFill>
              </a:rPr>
              <a:t>D levels, weight bearing exercise</a:t>
            </a:r>
          </a:p>
          <a:p>
            <a:pPr marL="0" indent="0">
              <a:lnSpc>
                <a:spcPct val="115000"/>
              </a:lnSpc>
              <a:spcBef>
                <a:spcPts val="0"/>
              </a:spcBef>
              <a:buSzPts val="1100"/>
              <a:buNone/>
            </a:pPr>
            <a:endParaRPr lang="en-US" sz="2900" dirty="0">
              <a:solidFill>
                <a:schemeClr val="accent1">
                  <a:lumMod val="50000"/>
                </a:schemeClr>
              </a:solidFill>
            </a:endParaRPr>
          </a:p>
        </p:txBody>
      </p:sp>
      <p:sp>
        <p:nvSpPr>
          <p:cNvPr id="259" name="Google Shape;259;p3"/>
          <p:cNvSpPr txBox="1">
            <a:spLocks noGrp="1"/>
          </p:cNvSpPr>
          <p:nvPr>
            <p:ph type="title"/>
          </p:nvPr>
        </p:nvSpPr>
        <p:spPr/>
        <p:txBody>
          <a:bodyPr spcFirstLastPara="1" wrap="square" lIns="91425" tIns="45700" rIns="91425" bIns="45700" anchor="ctr" anchorCtr="0">
            <a:normAutofit/>
          </a:bodyPr>
          <a:lstStyle/>
          <a:p>
            <a:pPr lvl="0"/>
            <a:r>
              <a:rPr lang="en-US" dirty="0" smtClean="0"/>
              <a:t>For </a:t>
            </a:r>
            <a:r>
              <a:rPr lang="en-US" dirty="0"/>
              <a:t>now……</a:t>
            </a:r>
          </a:p>
        </p:txBody>
      </p:sp>
      <p:sp>
        <p:nvSpPr>
          <p:cNvPr id="5" name="Google Shape;286;p6"/>
          <p:cNvSpPr txBox="1">
            <a:spLocks/>
          </p:cNvSpPr>
          <p:nvPr/>
        </p:nvSpPr>
        <p:spPr>
          <a:xfrm>
            <a:off x="838199" y="6434341"/>
            <a:ext cx="1151021" cy="36965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900"/>
            </a:pPr>
            <a:r>
              <a:rPr lang="en-US" sz="1400" dirty="0">
                <a:solidFill>
                  <a:schemeClr val="lt1"/>
                </a:solidFill>
              </a:rPr>
              <a:t>10/30/2025</a:t>
            </a:r>
          </a:p>
        </p:txBody>
      </p:sp>
      <p:sp>
        <p:nvSpPr>
          <p:cNvPr id="8" name="Google Shape;288;p6"/>
          <p:cNvSpPr txBox="1">
            <a:spLocks/>
          </p:cNvSpPr>
          <p:nvPr/>
        </p:nvSpPr>
        <p:spPr>
          <a:xfrm>
            <a:off x="2780558" y="6434341"/>
            <a:ext cx="65955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900"/>
              <a:buFont typeface="Arial"/>
              <a:buNone/>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p:cNvSpPr>
          <p:nvPr/>
        </p:nvSpPr>
        <p:spPr>
          <a:xfrm>
            <a:off x="10327770" y="6442785"/>
            <a:ext cx="14637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92737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2efbfd2a8da_0_821"/>
          <p:cNvPicPr preferRelativeResize="0"/>
          <p:nvPr/>
        </p:nvPicPr>
        <p:blipFill>
          <a:blip r:embed="rId3">
            <a:alphaModFix/>
          </a:blip>
          <a:stretch>
            <a:fillRect/>
          </a:stretch>
        </p:blipFill>
        <p:spPr>
          <a:xfrm>
            <a:off x="0" y="0"/>
            <a:ext cx="12192000" cy="6858011"/>
          </a:xfrm>
          <a:prstGeom prst="rect">
            <a:avLst/>
          </a:prstGeom>
          <a:noFill/>
          <a:ln>
            <a:noFill/>
          </a:ln>
        </p:spPr>
      </p:pic>
      <p:sp>
        <p:nvSpPr>
          <p:cNvPr id="345" name="Google Shape;345;g2efbfd2a8da_0_821"/>
          <p:cNvSpPr txBox="1"/>
          <p:nvPr/>
        </p:nvSpPr>
        <p:spPr>
          <a:xfrm>
            <a:off x="3901615" y="514946"/>
            <a:ext cx="4472363" cy="94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smtClean="0">
                <a:solidFill>
                  <a:schemeClr val="lt1"/>
                </a:solidFill>
                <a:latin typeface="Calibri"/>
                <a:ea typeface="Calibri"/>
                <a:cs typeface="Calibri"/>
                <a:sym typeface="Calibri"/>
              </a:rPr>
              <a:t>FOR MORE INFO</a:t>
            </a:r>
            <a:endParaRPr sz="4800" b="1" dirty="0">
              <a:solidFill>
                <a:schemeClr val="lt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6" name="Text Placeholder 1"/>
          <p:cNvSpPr txBox="1">
            <a:spLocks/>
          </p:cNvSpPr>
          <p:nvPr/>
        </p:nvSpPr>
        <p:spPr>
          <a:xfrm>
            <a:off x="753978" y="1732547"/>
            <a:ext cx="10860506" cy="4778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dirty="0" smtClean="0">
                <a:solidFill>
                  <a:schemeClr val="bg1"/>
                </a:solidFill>
              </a:rPr>
              <a:t>https://menopause.org/professional-resources/step-by-step-nm</a:t>
            </a:r>
          </a:p>
        </p:txBody>
      </p:sp>
      <p:sp>
        <p:nvSpPr>
          <p:cNvPr id="7" name="Text Placeholder 2"/>
          <p:cNvSpPr txBox="1">
            <a:spLocks/>
          </p:cNvSpPr>
          <p:nvPr/>
        </p:nvSpPr>
        <p:spPr>
          <a:xfrm>
            <a:off x="1542047" y="2873714"/>
            <a:ext cx="9107906" cy="9125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dirty="0" smtClean="0">
                <a:solidFill>
                  <a:schemeClr val="bg1"/>
                </a:solidFill>
              </a:rPr>
              <a:t>https://thepauselife.com/blogs/the-pause-blog/menopause-and-cardiovascular-risk?_pos=4&amp;_sid=508b2197c&amp;_</a:t>
            </a:r>
            <a:r>
              <a:rPr lang="en-US" dirty="0" smtClean="0">
                <a:solidFill>
                  <a:schemeClr val="bg1"/>
                </a:solidFill>
              </a:rPr>
              <a:t>ss=r</a:t>
            </a:r>
            <a:endParaRPr lang="en-US" dirty="0">
              <a:solidFill>
                <a:schemeClr val="bg1"/>
              </a:solidFill>
            </a:endParaRPr>
          </a:p>
        </p:txBody>
      </p:sp>
      <p:sp>
        <p:nvSpPr>
          <p:cNvPr id="8" name="Text Placeholder 3"/>
          <p:cNvSpPr txBox="1">
            <a:spLocks/>
          </p:cNvSpPr>
          <p:nvPr/>
        </p:nvSpPr>
        <p:spPr>
          <a:xfrm>
            <a:off x="602642" y="4539021"/>
            <a:ext cx="10876547" cy="5724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dirty="0" smtClean="0">
                <a:solidFill>
                  <a:schemeClr val="bg1"/>
                </a:solidFill>
              </a:rPr>
              <a:t>https://www.acog.org/womens-health/faqs/the-menopause-years</a:t>
            </a:r>
          </a:p>
        </p:txBody>
      </p:sp>
    </p:spTree>
    <p:extLst>
      <p:ext uri="{BB962C8B-B14F-4D97-AF65-F5344CB8AC3E}">
        <p14:creationId xmlns:p14="http://schemas.microsoft.com/office/powerpoint/2010/main" val="900302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678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74914"/>
            <a:ext cx="10515600" cy="1015774"/>
          </a:xfrm>
        </p:spPr>
        <p:txBody>
          <a:bodyPr/>
          <a:lstStyle/>
          <a:p>
            <a:r>
              <a:rPr lang="en-US" dirty="0" smtClean="0"/>
              <a:t>Closing Remarks</a:t>
            </a:r>
            <a:endParaRPr lang="en-US" dirty="0"/>
          </a:p>
        </p:txBody>
      </p:sp>
      <p:sp>
        <p:nvSpPr>
          <p:cNvPr id="5" name="Content Placeholder 4"/>
          <p:cNvSpPr>
            <a:spLocks noGrp="1"/>
          </p:cNvSpPr>
          <p:nvPr>
            <p:ph sz="half" idx="1"/>
          </p:nvPr>
        </p:nvSpPr>
        <p:spPr/>
        <p:txBody>
          <a:bodyPr/>
          <a:lstStyle/>
          <a:p>
            <a:pPr marL="0" indent="0">
              <a:buNone/>
            </a:pPr>
            <a:r>
              <a:rPr lang="en-US" b="1" dirty="0" smtClean="0"/>
              <a:t>Nancy Lowenthal, PhD, MPH</a:t>
            </a:r>
            <a:endParaRPr lang="en-US" b="1" dirty="0"/>
          </a:p>
          <a:p>
            <a:r>
              <a:rPr lang="en-US" i="1" dirty="0" smtClean="0"/>
              <a:t>Bureau Director</a:t>
            </a:r>
            <a:endParaRPr lang="en-US" i="1" dirty="0"/>
          </a:p>
          <a:p>
            <a:r>
              <a:rPr lang="en-US" dirty="0"/>
              <a:t>Well-Ahead Louisiana</a:t>
            </a:r>
          </a:p>
          <a:p>
            <a:r>
              <a:rPr lang="en-US" dirty="0"/>
              <a:t>Bureau of Chronic Disease Prevention and Healthcare Access within Office of Public Health at Louisiana Department of Health</a:t>
            </a:r>
          </a:p>
        </p:txBody>
      </p:sp>
      <p:sp>
        <p:nvSpPr>
          <p:cNvPr id="13" name="Google Shape;286;p6"/>
          <p:cNvSpPr txBox="1">
            <a:spLocks noGrp="1"/>
          </p:cNvSpPr>
          <p:nvPr>
            <p:ph type="dt" idx="10"/>
          </p:nvPr>
        </p:nvSpPr>
        <p:spPr>
          <a:xfrm>
            <a:off x="838199" y="6434341"/>
            <a:ext cx="1183105" cy="369650"/>
          </a:xfrm>
          <a:prstGeom prst="rect">
            <a:avLst/>
          </a:prstGeom>
          <a:noFill/>
          <a:ln>
            <a:noFill/>
          </a:ln>
        </p:spPr>
        <p:txBody>
          <a:bodyPr spcFirstLastPara="1" wrap="square" lIns="91425" tIns="45700" rIns="91425" bIns="45700" anchor="ctr" anchorCtr="0">
            <a:noAutofit/>
          </a:bodyPr>
          <a:lstStyle/>
          <a:p>
            <a:pPr lvl="0">
              <a:buSzPts val="900"/>
            </a:pPr>
            <a:r>
              <a:rPr lang="en-US" sz="1400" dirty="0">
                <a:solidFill>
                  <a:schemeClr val="lt1"/>
                </a:solidFill>
              </a:rPr>
              <a:t>10/30/2025</a:t>
            </a:r>
          </a:p>
        </p:txBody>
      </p:sp>
      <p:sp>
        <p:nvSpPr>
          <p:cNvPr id="14" name="Google Shape;288;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15" name="Google Shape;287;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948" y="1825625"/>
            <a:ext cx="3048000" cy="3810000"/>
          </a:xfrm>
          <a:prstGeom prst="rect">
            <a:avLst/>
          </a:prstGeom>
        </p:spPr>
      </p:pic>
    </p:spTree>
    <p:extLst>
      <p:ext uri="{BB962C8B-B14F-4D97-AF65-F5344CB8AC3E}">
        <p14:creationId xmlns:p14="http://schemas.microsoft.com/office/powerpoint/2010/main" val="196842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g2efbfd2a8da_0_821"/>
          <p:cNvSpPr txBox="1">
            <a:spLocks noGrp="1"/>
          </p:cNvSpPr>
          <p:nvPr>
            <p:ph type="body" idx="4294967295"/>
          </p:nvPr>
        </p:nvSpPr>
        <p:spPr>
          <a:xfrm>
            <a:off x="3058385" y="1972527"/>
            <a:ext cx="5880000" cy="3714840"/>
          </a:xfrm>
          <a:prstGeom prst="rect">
            <a:avLst/>
          </a:prstGeom>
          <a:noFill/>
          <a:ln>
            <a:noFill/>
          </a:ln>
        </p:spPr>
        <p:txBody>
          <a:bodyPr spcFirstLastPara="1" wrap="square" lIns="91425" tIns="45700" rIns="91425" bIns="45700" anchor="t" anchorCtr="0">
            <a:noAutofit/>
          </a:bodyPr>
          <a:lstStyle/>
          <a:p>
            <a:pPr marL="0" lvl="0" indent="0" algn="ctr">
              <a:buNone/>
            </a:pPr>
            <a:r>
              <a:rPr lang="en-US" sz="2400" dirty="0">
                <a:solidFill>
                  <a:schemeClr val="bg1"/>
                </a:solidFill>
                <a:latin typeface="Arial"/>
                <a:cs typeface="Arial"/>
              </a:rPr>
              <a:t>Well-Ahead Louisiana | Louisiana Department of Health</a:t>
            </a:r>
          </a:p>
          <a:p>
            <a:pPr marL="0" lvl="0" indent="0" algn="ctr">
              <a:buNone/>
            </a:pPr>
            <a:r>
              <a:rPr lang="en-US" sz="2400" dirty="0">
                <a:solidFill>
                  <a:schemeClr val="bg1"/>
                </a:solidFill>
                <a:latin typeface="Arial"/>
                <a:cs typeface="Arial"/>
              </a:rPr>
              <a:t>Contact us: WellAhead@la.gov</a:t>
            </a:r>
          </a:p>
          <a:p>
            <a:pPr marL="0" lvl="0" indent="0" algn="ctr">
              <a:buNone/>
            </a:pPr>
            <a:endParaRPr lang="en-US" sz="2400" dirty="0">
              <a:solidFill>
                <a:schemeClr val="bg1"/>
              </a:solidFill>
              <a:latin typeface="Arial"/>
              <a:cs typeface="Arial"/>
            </a:endParaRPr>
          </a:p>
          <a:p>
            <a:pPr marL="0" lvl="0" indent="0" algn="ctr">
              <a:buNone/>
            </a:pPr>
            <a:r>
              <a:rPr lang="en-US" sz="2400" dirty="0">
                <a:solidFill>
                  <a:schemeClr val="bg1"/>
                </a:solidFill>
              </a:rPr>
              <a:t>Please also feel free to visit the Well-Ahead website </a:t>
            </a:r>
            <a:r>
              <a:rPr lang="en-US" sz="2400" dirty="0" smtClean="0">
                <a:solidFill>
                  <a:schemeClr val="bg1"/>
                </a:solidFill>
              </a:rPr>
              <a:t>at: http</a:t>
            </a:r>
            <a:r>
              <a:rPr lang="en-US" sz="2400" dirty="0">
                <a:solidFill>
                  <a:schemeClr val="bg1"/>
                </a:solidFill>
              </a:rPr>
              <a:t>://</a:t>
            </a:r>
            <a:r>
              <a:rPr lang="en-US" sz="2400" dirty="0" smtClean="0">
                <a:solidFill>
                  <a:schemeClr val="bg1"/>
                </a:solidFill>
              </a:rPr>
              <a:t>wellaheadla.com</a:t>
            </a:r>
          </a:p>
          <a:p>
            <a:pPr marL="0" lvl="0" indent="0" algn="ctr">
              <a:buNone/>
            </a:pPr>
            <a:endParaRPr lang="en-US" sz="2400" dirty="0" smtClean="0">
              <a:solidFill>
                <a:schemeClr val="bg1"/>
              </a:solidFill>
            </a:endParaRPr>
          </a:p>
          <a:p>
            <a:pPr marL="0" lvl="0" indent="0" algn="ctr">
              <a:buNone/>
            </a:pPr>
            <a:r>
              <a:rPr lang="en-US" sz="2400" dirty="0" smtClean="0">
                <a:solidFill>
                  <a:schemeClr val="bg1"/>
                </a:solidFill>
              </a:rPr>
              <a:t>Call</a:t>
            </a:r>
            <a:r>
              <a:rPr lang="en-US" sz="2400" dirty="0" smtClean="0">
                <a:solidFill>
                  <a:schemeClr val="bg1"/>
                </a:solidFill>
              </a:rPr>
              <a:t>: </a:t>
            </a:r>
            <a:r>
              <a:rPr lang="en-US" sz="2400" dirty="0" smtClean="0">
                <a:solidFill>
                  <a:schemeClr val="bg1"/>
                </a:solidFill>
              </a:rPr>
              <a:t>1-844-522-4323</a:t>
            </a:r>
            <a:endParaRPr lang="en-US" sz="2400" dirty="0" smtClean="0">
              <a:solidFill>
                <a:schemeClr val="bg1"/>
              </a:solidFill>
            </a:endParaRPr>
          </a:p>
        </p:txBody>
      </p:sp>
    </p:spTree>
    <p:extLst>
      <p:ext uri="{BB962C8B-B14F-4D97-AF65-F5344CB8AC3E}">
        <p14:creationId xmlns:p14="http://schemas.microsoft.com/office/powerpoint/2010/main" val="106943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6"/>
          <p:cNvPicPr preferRelativeResize="0"/>
          <p:nvPr/>
        </p:nvPicPr>
        <p:blipFill rotWithShape="1">
          <a:blip r:embed="rId3">
            <a:alphaModFix/>
          </a:blip>
          <a:srcRect/>
          <a:stretch/>
        </p:blipFill>
        <p:spPr>
          <a:xfrm>
            <a:off x="0" y="-6"/>
            <a:ext cx="12192000" cy="6858035"/>
          </a:xfrm>
          <a:prstGeom prst="rect">
            <a:avLst/>
          </a:prstGeom>
          <a:noFill/>
          <a:ln>
            <a:noFill/>
          </a:ln>
        </p:spPr>
      </p:pic>
      <p:sp>
        <p:nvSpPr>
          <p:cNvPr id="186" name="Google Shape;186;p6"/>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800" dirty="0">
                <a:solidFill>
                  <a:schemeClr val="dk1"/>
                </a:solidFill>
              </a:rPr>
              <a:t>The Louisiana Department of Health (LDH) employees, contractors, affiliates, et al. have no actual or potential conflict- of- interest in relation to this program presentation.  The content herein is intended for general guidance, not as legal advice. </a:t>
            </a:r>
            <a:endParaRPr dirty="0"/>
          </a:p>
          <a:p>
            <a:pPr marL="0" lvl="0" indent="0" algn="l" rtl="0">
              <a:lnSpc>
                <a:spcPct val="90000"/>
              </a:lnSpc>
              <a:spcBef>
                <a:spcPts val="1000"/>
              </a:spcBef>
              <a:spcAft>
                <a:spcPts val="0"/>
              </a:spcAft>
              <a:buSzPts val="1800"/>
              <a:buNone/>
            </a:pPr>
            <a:r>
              <a:rPr lang="en-US" sz="2800" dirty="0">
                <a:solidFill>
                  <a:schemeClr val="dk1"/>
                </a:solidFill>
              </a:rPr>
              <a:t>Laws and regulations take priority if there are any differences. Only LDH’s Secretary or Surgeon General can give official statements. LDH cannot speak for other government agencies, and if you need legal advice, you should consult a lawyer.</a:t>
            </a:r>
            <a:endParaRPr dirty="0"/>
          </a:p>
          <a:p>
            <a:pPr marL="228600" lvl="0" indent="-50800" algn="l" rtl="0">
              <a:lnSpc>
                <a:spcPct val="90000"/>
              </a:lnSpc>
              <a:spcBef>
                <a:spcPts val="0"/>
              </a:spcBef>
              <a:spcAft>
                <a:spcPts val="0"/>
              </a:spcAft>
              <a:buClr>
                <a:schemeClr val="dk1"/>
              </a:buClr>
              <a:buSzPts val="2800"/>
              <a:buNone/>
            </a:pPr>
            <a:endParaRPr sz="2800" dirty="0">
              <a:solidFill>
                <a:srgbClr val="198A94"/>
              </a:solidFill>
            </a:endParaRPr>
          </a:p>
        </p:txBody>
      </p:sp>
      <p:sp>
        <p:nvSpPr>
          <p:cNvPr id="187" name="Google Shape;187;p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4000" dirty="0"/>
              <a:t>Disclaimer</a:t>
            </a:r>
            <a:endParaRPr sz="4000" dirty="0">
              <a:solidFill>
                <a:srgbClr val="051E41"/>
              </a:solidFill>
            </a:endParaRPr>
          </a:p>
        </p:txBody>
      </p:sp>
      <p:sp>
        <p:nvSpPr>
          <p:cNvPr id="188" name="Google Shape;188;p6"/>
          <p:cNvSpPr txBox="1">
            <a:spLocks noGrp="1"/>
          </p:cNvSpPr>
          <p:nvPr>
            <p:ph type="dt" idx="10"/>
          </p:nvPr>
        </p:nvSpPr>
        <p:spPr>
          <a:xfrm>
            <a:off x="838199" y="6434341"/>
            <a:ext cx="1167063" cy="3696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US" sz="1400" dirty="0" smtClean="0">
                <a:solidFill>
                  <a:schemeClr val="lt1"/>
                </a:solidFill>
              </a:rPr>
              <a:t>10/30/2025</a:t>
            </a:r>
            <a:endParaRPr sz="1400" dirty="0">
              <a:solidFill>
                <a:schemeClr val="lt1"/>
              </a:solidFill>
            </a:endParaRPr>
          </a:p>
        </p:txBody>
      </p:sp>
      <p:sp>
        <p:nvSpPr>
          <p:cNvPr id="189" name="Google Shape;189;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2</a:t>
            </a:fld>
            <a:endParaRPr sz="1400" dirty="0">
              <a:solidFill>
                <a:schemeClr val="lt1"/>
              </a:solidFill>
            </a:endParaRPr>
          </a:p>
        </p:txBody>
      </p:sp>
      <p:sp>
        <p:nvSpPr>
          <p:cNvPr id="190" name="Google Shape;190;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2efbfd2a8da_0_836"/>
          <p:cNvPicPr preferRelativeResize="0"/>
          <p:nvPr/>
        </p:nvPicPr>
        <p:blipFill rotWithShape="1">
          <a:blip r:embed="rId3">
            <a:alphaModFix/>
          </a:blip>
          <a:srcRect/>
          <a:stretch/>
        </p:blipFill>
        <p:spPr>
          <a:xfrm>
            <a:off x="0" y="-6"/>
            <a:ext cx="12192000" cy="6858035"/>
          </a:xfrm>
          <a:prstGeom prst="rect">
            <a:avLst/>
          </a:prstGeom>
          <a:noFill/>
          <a:ln>
            <a:noFill/>
          </a:ln>
        </p:spPr>
      </p:pic>
      <p:sp>
        <p:nvSpPr>
          <p:cNvPr id="196" name="Google Shape;196;g2efbfd2a8da_0_836"/>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en-US" sz="2800" dirty="0">
                <a:solidFill>
                  <a:schemeClr val="dk1"/>
                </a:solidFill>
              </a:rPr>
              <a:t>To drive collaboration throughout the state that connects communities to tools and resources that can improve the health of our residents where they live, work, learn, play and pray.</a:t>
            </a:r>
            <a:endParaRPr dirty="0"/>
          </a:p>
          <a:p>
            <a:pPr marL="228600" lvl="0" indent="-50800" algn="l" rtl="0">
              <a:lnSpc>
                <a:spcPct val="90000"/>
              </a:lnSpc>
              <a:spcBef>
                <a:spcPts val="0"/>
              </a:spcBef>
              <a:spcAft>
                <a:spcPts val="0"/>
              </a:spcAft>
              <a:buClr>
                <a:schemeClr val="dk1"/>
              </a:buClr>
              <a:buSzPts val="2800"/>
              <a:buNone/>
            </a:pPr>
            <a:endParaRPr sz="2800" dirty="0">
              <a:solidFill>
                <a:schemeClr val="dk1"/>
              </a:solidFill>
            </a:endParaRPr>
          </a:p>
        </p:txBody>
      </p:sp>
      <p:sp>
        <p:nvSpPr>
          <p:cNvPr id="197" name="Google Shape;197;g2efbfd2a8da_0_83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4000" dirty="0"/>
              <a:t>Objective</a:t>
            </a:r>
            <a:endParaRPr sz="4000" dirty="0">
              <a:solidFill>
                <a:srgbClr val="051E41"/>
              </a:solidFill>
            </a:endParaRPr>
          </a:p>
        </p:txBody>
      </p:sp>
      <p:sp>
        <p:nvSpPr>
          <p:cNvPr id="198" name="Google Shape;198;g2efbfd2a8da_0_836"/>
          <p:cNvSpPr txBox="1">
            <a:spLocks noGrp="1"/>
          </p:cNvSpPr>
          <p:nvPr>
            <p:ph type="dt" idx="10"/>
          </p:nvPr>
        </p:nvSpPr>
        <p:spPr>
          <a:xfrm>
            <a:off x="838199" y="6434341"/>
            <a:ext cx="1134979" cy="369650"/>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10/30/2025</a:t>
            </a:r>
          </a:p>
        </p:txBody>
      </p:sp>
      <p:sp>
        <p:nvSpPr>
          <p:cNvPr id="199" name="Google Shape;199;g2efbfd2a8da_0_83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3</a:t>
            </a:fld>
            <a:endParaRPr sz="1400" dirty="0">
              <a:solidFill>
                <a:schemeClr val="lt1"/>
              </a:solidFill>
            </a:endParaRPr>
          </a:p>
        </p:txBody>
      </p:sp>
      <p:sp>
        <p:nvSpPr>
          <p:cNvPr id="200" name="Google Shape;200;g2efbfd2a8da_0_83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74914"/>
            <a:ext cx="10515600" cy="1015774"/>
          </a:xfrm>
        </p:spPr>
        <p:txBody>
          <a:bodyPr/>
          <a:lstStyle/>
          <a:p>
            <a:r>
              <a:rPr lang="en-US" dirty="0" smtClean="0"/>
              <a:t>Welcome</a:t>
            </a:r>
            <a:endParaRPr lang="en-US" dirty="0"/>
          </a:p>
        </p:txBody>
      </p:sp>
      <p:sp>
        <p:nvSpPr>
          <p:cNvPr id="5" name="Content Placeholder 4"/>
          <p:cNvSpPr>
            <a:spLocks noGrp="1"/>
          </p:cNvSpPr>
          <p:nvPr>
            <p:ph sz="half" idx="1"/>
          </p:nvPr>
        </p:nvSpPr>
        <p:spPr/>
        <p:txBody>
          <a:bodyPr/>
          <a:lstStyle/>
          <a:p>
            <a:pPr marL="0" indent="0">
              <a:buNone/>
            </a:pPr>
            <a:r>
              <a:rPr lang="en-US" b="1" dirty="0" smtClean="0"/>
              <a:t>Nancy Lowenthal, PhD, MPH</a:t>
            </a:r>
            <a:endParaRPr lang="en-US" b="1" dirty="0"/>
          </a:p>
          <a:p>
            <a:r>
              <a:rPr lang="en-US" i="1" dirty="0" smtClean="0"/>
              <a:t>Bureau Director</a:t>
            </a:r>
            <a:endParaRPr lang="en-US" i="1" dirty="0"/>
          </a:p>
          <a:p>
            <a:r>
              <a:rPr lang="en-US" dirty="0"/>
              <a:t>Well-Ahead Louisiana</a:t>
            </a:r>
          </a:p>
          <a:p>
            <a:r>
              <a:rPr lang="en-US" dirty="0"/>
              <a:t>Bureau of Chronic Disease Prevention and Healthcare Access within Office of Public Health at Louisiana Department of Health</a:t>
            </a:r>
          </a:p>
        </p:txBody>
      </p:sp>
      <p:sp>
        <p:nvSpPr>
          <p:cNvPr id="7" name="Google Shape;286;p6"/>
          <p:cNvSpPr txBox="1">
            <a:spLocks noGrp="1"/>
          </p:cNvSpPr>
          <p:nvPr>
            <p:ph type="dt" idx="10"/>
          </p:nvPr>
        </p:nvSpPr>
        <p:spPr>
          <a:xfrm>
            <a:off x="838199" y="6434341"/>
            <a:ext cx="1134979" cy="369650"/>
          </a:xfrm>
          <a:prstGeom prst="rect">
            <a:avLst/>
          </a:prstGeom>
          <a:noFill/>
          <a:ln>
            <a:noFill/>
          </a:ln>
        </p:spPr>
        <p:txBody>
          <a:bodyPr spcFirstLastPara="1" wrap="square" lIns="91425" tIns="45700" rIns="91425" bIns="45700" anchor="ctr" anchorCtr="0">
            <a:noAutofit/>
          </a:bodyPr>
          <a:lstStyle/>
          <a:p>
            <a:pPr lvl="0">
              <a:buSzPts val="900"/>
            </a:pPr>
            <a:r>
              <a:rPr lang="en-US" sz="1400" dirty="0">
                <a:solidFill>
                  <a:schemeClr val="lt1"/>
                </a:solidFill>
              </a:rPr>
              <a:t>10/30/2025</a:t>
            </a:r>
          </a:p>
        </p:txBody>
      </p:sp>
      <p:sp>
        <p:nvSpPr>
          <p:cNvPr id="8" name="Google Shape;288;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508" y="1690688"/>
            <a:ext cx="3048000" cy="3810000"/>
          </a:xfrm>
          <a:prstGeom prst="rect">
            <a:avLst/>
          </a:prstGeom>
        </p:spPr>
      </p:pic>
    </p:spTree>
    <p:extLst>
      <p:ext uri="{BB962C8B-B14F-4D97-AF65-F5344CB8AC3E}">
        <p14:creationId xmlns:p14="http://schemas.microsoft.com/office/powerpoint/2010/main" val="2777898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64029"/>
            <a:ext cx="10515600" cy="1026659"/>
          </a:xfrm>
        </p:spPr>
        <p:txBody>
          <a:bodyPr/>
          <a:lstStyle/>
          <a:p>
            <a:r>
              <a:rPr lang="en-US" dirty="0" smtClean="0"/>
              <a:t>Speaker</a:t>
            </a:r>
            <a:endParaRPr lang="en-US" dirty="0"/>
          </a:p>
        </p:txBody>
      </p:sp>
      <p:sp>
        <p:nvSpPr>
          <p:cNvPr id="5" name="Content Placeholder 4"/>
          <p:cNvSpPr>
            <a:spLocks noGrp="1"/>
          </p:cNvSpPr>
          <p:nvPr>
            <p:ph sz="half" idx="1"/>
          </p:nvPr>
        </p:nvSpPr>
        <p:spPr>
          <a:xfrm>
            <a:off x="838199" y="1825625"/>
            <a:ext cx="5257801" cy="4351338"/>
          </a:xfrm>
        </p:spPr>
        <p:txBody>
          <a:bodyPr/>
          <a:lstStyle/>
          <a:p>
            <a:pPr marL="0" indent="0">
              <a:buNone/>
            </a:pPr>
            <a:r>
              <a:rPr lang="en-US" b="1" dirty="0" smtClean="0"/>
              <a:t>Christina Lord, MD, </a:t>
            </a:r>
            <a:r>
              <a:rPr lang="en-US" b="1" dirty="0" smtClean="0">
                <a:sym typeface="Calibri"/>
              </a:rPr>
              <a:t>FACOG, </a:t>
            </a:r>
            <a:r>
              <a:rPr lang="en-US" b="1" dirty="0" smtClean="0"/>
              <a:t>NMCP</a:t>
            </a:r>
            <a:endParaRPr lang="en-US" b="1" dirty="0"/>
          </a:p>
          <a:p>
            <a:pPr>
              <a:lnSpc>
                <a:spcPct val="100000"/>
              </a:lnSpc>
            </a:pPr>
            <a:r>
              <a:rPr lang="en-US" i="1" dirty="0" smtClean="0"/>
              <a:t>Region VI Medical Director</a:t>
            </a:r>
          </a:p>
          <a:p>
            <a:r>
              <a:rPr lang="en-US" dirty="0" smtClean="0"/>
              <a:t>LDH </a:t>
            </a:r>
            <a:r>
              <a:rPr lang="en-US" dirty="0"/>
              <a:t>Office of Public Health </a:t>
            </a:r>
          </a:p>
          <a:p>
            <a:r>
              <a:rPr lang="en-US" dirty="0" smtClean="0"/>
              <a:t>Christina.Lord@la.gov</a:t>
            </a:r>
            <a:endParaRPr lang="en-US" dirty="0"/>
          </a:p>
          <a:p>
            <a:pPr marL="0" indent="0">
              <a:buNone/>
            </a:pPr>
            <a:endParaRPr lang="en-US" dirty="0" smtClean="0"/>
          </a:p>
        </p:txBody>
      </p:sp>
      <p:sp>
        <p:nvSpPr>
          <p:cNvPr id="7" name="Google Shape;286;p6"/>
          <p:cNvSpPr txBox="1">
            <a:spLocks noGrp="1"/>
          </p:cNvSpPr>
          <p:nvPr>
            <p:ph type="dt" idx="10"/>
          </p:nvPr>
        </p:nvSpPr>
        <p:spPr>
          <a:xfrm>
            <a:off x="838199" y="6434341"/>
            <a:ext cx="1167063" cy="369650"/>
          </a:xfrm>
          <a:prstGeom prst="rect">
            <a:avLst/>
          </a:prstGeom>
          <a:noFill/>
          <a:ln>
            <a:noFill/>
          </a:ln>
        </p:spPr>
        <p:txBody>
          <a:bodyPr spcFirstLastPara="1" wrap="square" lIns="91425" tIns="45700" rIns="91425" bIns="45700" anchor="ctr" anchorCtr="0">
            <a:noAutofit/>
          </a:bodyPr>
          <a:lstStyle/>
          <a:p>
            <a:pPr lvl="0">
              <a:buSzPts val="900"/>
            </a:pPr>
            <a:r>
              <a:rPr lang="en-US" sz="1400" dirty="0">
                <a:solidFill>
                  <a:schemeClr val="lt1"/>
                </a:solidFill>
              </a:rPr>
              <a:t>10/30/2025</a:t>
            </a:r>
          </a:p>
        </p:txBody>
      </p:sp>
      <p:sp>
        <p:nvSpPr>
          <p:cNvPr id="8" name="Google Shape;288;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6797638" y="1825625"/>
            <a:ext cx="4428490" cy="3937424"/>
          </a:xfrm>
          <a:prstGeom prst="rect">
            <a:avLst/>
          </a:prstGeom>
        </p:spPr>
      </p:pic>
    </p:spTree>
    <p:extLst>
      <p:ext uri="{BB962C8B-B14F-4D97-AF65-F5344CB8AC3E}">
        <p14:creationId xmlns:p14="http://schemas.microsoft.com/office/powerpoint/2010/main" val="1846237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2efbfd2a8da_0_643"/>
          <p:cNvPicPr preferRelativeResize="0"/>
          <p:nvPr/>
        </p:nvPicPr>
        <p:blipFill rotWithShape="1">
          <a:blip r:embed="rId3">
            <a:alphaModFix/>
          </a:blip>
          <a:srcRect/>
          <a:stretch/>
        </p:blipFill>
        <p:spPr>
          <a:xfrm>
            <a:off x="0" y="-5"/>
            <a:ext cx="12192000" cy="6858005"/>
          </a:xfrm>
          <a:prstGeom prst="rect">
            <a:avLst/>
          </a:prstGeom>
          <a:noFill/>
          <a:ln>
            <a:noFill/>
          </a:ln>
        </p:spPr>
      </p:pic>
      <p:sp>
        <p:nvSpPr>
          <p:cNvPr id="207" name="Google Shape;207;g2efbfd2a8da_0_643"/>
          <p:cNvSpPr txBox="1">
            <a:spLocks noGrp="1"/>
          </p:cNvSpPr>
          <p:nvPr>
            <p:ph type="body" idx="4294967295"/>
          </p:nvPr>
        </p:nvSpPr>
        <p:spPr>
          <a:xfrm>
            <a:off x="919557" y="2711115"/>
            <a:ext cx="9639900" cy="1427747"/>
          </a:xfrm>
          <a:prstGeom prst="rect">
            <a:avLst/>
          </a:prstGeom>
          <a:noFill/>
          <a:ln>
            <a:noFill/>
          </a:ln>
        </p:spPr>
        <p:txBody>
          <a:bodyPr spcFirstLastPara="1" wrap="square" lIns="91425" tIns="45700" rIns="91425" bIns="45700" anchor="ctr" anchorCtr="0">
            <a:normAutofit/>
          </a:bodyPr>
          <a:lstStyle/>
          <a:p>
            <a:pPr marL="0" lvl="0" indent="0">
              <a:lnSpc>
                <a:spcPct val="90000"/>
              </a:lnSpc>
              <a:spcBef>
                <a:spcPts val="0"/>
              </a:spcBef>
              <a:buClr>
                <a:schemeClr val="lt1"/>
              </a:buClr>
              <a:buSzPts val="4800"/>
              <a:buNone/>
            </a:pPr>
            <a:r>
              <a:rPr lang="en-US" sz="4800" dirty="0">
                <a:solidFill>
                  <a:schemeClr val="lt1"/>
                </a:solidFill>
              </a:rPr>
              <a:t>Menopause Awareness </a:t>
            </a:r>
            <a:r>
              <a:rPr lang="en-US" sz="4800" dirty="0" smtClean="0">
                <a:solidFill>
                  <a:schemeClr val="lt1"/>
                </a:solidFill>
              </a:rPr>
              <a:t>Month</a:t>
            </a:r>
          </a:p>
        </p:txBody>
      </p:sp>
      <p:sp>
        <p:nvSpPr>
          <p:cNvPr id="208" name="Google Shape;208;g2efbfd2a8da_0_643"/>
          <p:cNvSpPr txBox="1">
            <a:spLocks noGrp="1"/>
          </p:cNvSpPr>
          <p:nvPr>
            <p:ph type="dt" idx="10"/>
          </p:nvPr>
        </p:nvSpPr>
        <p:spPr>
          <a:xfrm>
            <a:off x="838199" y="6434350"/>
            <a:ext cx="1151021" cy="369641"/>
          </a:xfrm>
          <a:prstGeom prst="rect">
            <a:avLst/>
          </a:prstGeom>
          <a:noFill/>
          <a:ln>
            <a:noFill/>
          </a:ln>
        </p:spPr>
        <p:txBody>
          <a:bodyPr spcFirstLastPara="1" wrap="square" lIns="91425" tIns="45700" rIns="91425" bIns="45700" anchor="ctr" anchorCtr="0">
            <a:noAutofit/>
          </a:bodyPr>
          <a:lstStyle/>
          <a:p>
            <a:r>
              <a:rPr lang="en-US" sz="1400" dirty="0" smtClean="0">
                <a:solidFill>
                  <a:schemeClr val="lt1"/>
                </a:solidFill>
              </a:rPr>
              <a:t>10/30/2025</a:t>
            </a:r>
            <a:endParaRPr lang="en-US" sz="1400" dirty="0">
              <a:solidFill>
                <a:schemeClr val="lt1"/>
              </a:solidFill>
            </a:endParaRPr>
          </a:p>
        </p:txBody>
      </p:sp>
      <p:sp>
        <p:nvSpPr>
          <p:cNvPr id="209" name="Google Shape;209;g2efbfd2a8da_0_643"/>
          <p:cNvSpPr txBox="1">
            <a:spLocks noGrp="1"/>
          </p:cNvSpPr>
          <p:nvPr>
            <p:ph type="ftr" idx="11"/>
          </p:nvPr>
        </p:nvSpPr>
        <p:spPr>
          <a:xfrm>
            <a:off x="2780550" y="6434350"/>
            <a:ext cx="75471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
        <p:nvSpPr>
          <p:cNvPr id="210" name="Google Shape;210;g2efbfd2a8da_0_643"/>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6</a:t>
            </a:fld>
            <a:endParaRPr sz="1400" dirty="0">
              <a:solidFill>
                <a:schemeClr val="lt1"/>
              </a:solidFill>
            </a:endParaRPr>
          </a:p>
        </p:txBody>
      </p:sp>
      <p:sp>
        <p:nvSpPr>
          <p:cNvPr id="2" name="Rectangle 1"/>
          <p:cNvSpPr/>
          <p:nvPr/>
        </p:nvSpPr>
        <p:spPr>
          <a:xfrm>
            <a:off x="919557" y="4264453"/>
            <a:ext cx="184731" cy="286232"/>
          </a:xfrm>
          <a:prstGeom prst="rect">
            <a:avLst/>
          </a:prstGeom>
        </p:spPr>
        <p:txBody>
          <a:bodyPr wrap="none">
            <a:spAutoFit/>
          </a:bodyPr>
          <a:lstStyle/>
          <a:p>
            <a:pPr>
              <a:lnSpc>
                <a:spcPct val="90000"/>
              </a:lnSpc>
              <a:buClr>
                <a:schemeClr val="lt1"/>
              </a:buClr>
              <a:buSzPts val="4800"/>
            </a:pPr>
            <a:endParaRPr lang="en-US" i="1" dirty="0">
              <a:solidFill>
                <a:schemeClr val="lt1"/>
              </a:solidFill>
            </a:endParaRPr>
          </a:p>
        </p:txBody>
      </p:sp>
      <p:sp>
        <p:nvSpPr>
          <p:cNvPr id="9" name="Text Placeholder 2"/>
          <p:cNvSpPr txBox="1">
            <a:spLocks/>
          </p:cNvSpPr>
          <p:nvPr/>
        </p:nvSpPr>
        <p:spPr>
          <a:xfrm>
            <a:off x="919557" y="4293790"/>
            <a:ext cx="10034047" cy="7164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4800"/>
            </a:pPr>
            <a:r>
              <a:rPr lang="en-US" sz="2800" i="1" dirty="0">
                <a:solidFill>
                  <a:schemeClr val="bg1"/>
                </a:solidFill>
              </a:rPr>
              <a:t>“We do not care club……”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6" name="Text Placeholder 5"/>
          <p:cNvSpPr>
            <a:spLocks noGrp="1"/>
          </p:cNvSpPr>
          <p:nvPr>
            <p:ph type="body" idx="1"/>
          </p:nvPr>
        </p:nvSpPr>
        <p:spPr>
          <a:xfrm>
            <a:off x="810099" y="1551105"/>
            <a:ext cx="10571802" cy="3557533"/>
          </a:xfrm>
        </p:spPr>
        <p:txBody>
          <a:bodyPr>
            <a:normAutofit/>
          </a:bodyPr>
          <a:lstStyle/>
          <a:p>
            <a:pPr marL="0" lvl="0" indent="0">
              <a:spcBef>
                <a:spcPts val="0"/>
              </a:spcBef>
              <a:buClr>
                <a:schemeClr val="dk2"/>
              </a:buClr>
              <a:buNone/>
            </a:pPr>
            <a:r>
              <a:rPr lang="en-US" sz="3600" b="1" dirty="0">
                <a:solidFill>
                  <a:schemeClr val="accent1">
                    <a:lumMod val="50000"/>
                  </a:schemeClr>
                </a:solidFill>
              </a:rPr>
              <a:t>Perimenopause</a:t>
            </a:r>
            <a:r>
              <a:rPr lang="en-US" sz="3600" dirty="0">
                <a:solidFill>
                  <a:schemeClr val="accent1">
                    <a:lumMod val="50000"/>
                  </a:schemeClr>
                </a:solidFill>
              </a:rPr>
              <a:t>: the transitional phase before menopause ranging from 8-10 years prior to the last menstrual period</a:t>
            </a:r>
          </a:p>
          <a:p>
            <a:pPr marL="0" lvl="0" indent="0">
              <a:spcBef>
                <a:spcPts val="0"/>
              </a:spcBef>
              <a:buClr>
                <a:schemeClr val="dk2"/>
              </a:buClr>
              <a:buNone/>
            </a:pPr>
            <a:endParaRPr lang="en-US" sz="3600" dirty="0">
              <a:solidFill>
                <a:schemeClr val="accent1">
                  <a:lumMod val="50000"/>
                </a:schemeClr>
              </a:solidFill>
            </a:endParaRPr>
          </a:p>
          <a:p>
            <a:pPr marL="0" lvl="0" indent="0">
              <a:spcBef>
                <a:spcPts val="0"/>
              </a:spcBef>
              <a:buSzPts val="3600"/>
              <a:buNone/>
            </a:pPr>
            <a:r>
              <a:rPr lang="en-US" sz="3600" b="1" dirty="0">
                <a:solidFill>
                  <a:schemeClr val="accent1">
                    <a:lumMod val="50000"/>
                  </a:schemeClr>
                </a:solidFill>
              </a:rPr>
              <a:t>Menopause</a:t>
            </a:r>
            <a:r>
              <a:rPr lang="en-US" sz="3600" dirty="0">
                <a:solidFill>
                  <a:schemeClr val="accent1">
                    <a:lumMod val="50000"/>
                  </a:schemeClr>
                </a:solidFill>
              </a:rPr>
              <a:t>: 12 consecutive months without a menstrual period</a:t>
            </a:r>
          </a:p>
          <a:p>
            <a:pPr marL="114300" indent="0">
              <a:buNone/>
            </a:pPr>
            <a:endParaRPr lang="en-US" sz="2400" dirty="0">
              <a:solidFill>
                <a:schemeClr val="accent1">
                  <a:lumMod val="50000"/>
                </a:schemeClr>
              </a:solidFill>
            </a:endParaRPr>
          </a:p>
        </p:txBody>
      </p:sp>
      <p:sp>
        <p:nvSpPr>
          <p:cNvPr id="5" name="Google Shape;286;p6"/>
          <p:cNvSpPr txBox="1">
            <a:spLocks/>
          </p:cNvSpPr>
          <p:nvPr/>
        </p:nvSpPr>
        <p:spPr>
          <a:xfrm>
            <a:off x="838199" y="6434341"/>
            <a:ext cx="1118937" cy="36965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900"/>
            </a:pPr>
            <a:r>
              <a:rPr lang="en-US" sz="1400" dirty="0">
                <a:solidFill>
                  <a:schemeClr val="lt1"/>
                </a:solidFill>
              </a:rPr>
              <a:t>10/30/2025</a:t>
            </a:r>
          </a:p>
        </p:txBody>
      </p:sp>
      <p:sp>
        <p:nvSpPr>
          <p:cNvPr id="8" name="Google Shape;288;p6"/>
          <p:cNvSpPr txBox="1">
            <a:spLocks/>
          </p:cNvSpPr>
          <p:nvPr/>
        </p:nvSpPr>
        <p:spPr>
          <a:xfrm>
            <a:off x="2780558" y="6434341"/>
            <a:ext cx="65955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900"/>
              <a:buFont typeface="Arial"/>
              <a:buNone/>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p:cNvSpPr>
          <p:nvPr/>
        </p:nvSpPr>
        <p:spPr>
          <a:xfrm>
            <a:off x="10327770" y="6442785"/>
            <a:ext cx="1463700" cy="365100"/>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tint val="75000"/>
                  </a:schemeClr>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61355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a:xfrm>
            <a:off x="10728325" y="6442075"/>
            <a:ext cx="1463675" cy="365125"/>
          </a:xfrm>
        </p:spPr>
        <p:txBody>
          <a:bodyPr/>
          <a:lstStyle/>
          <a:p>
            <a:pPr lvl="0"/>
            <a:fld id="{00000000-1234-1234-1234-123412341234}" type="slidenum">
              <a:rPr lang="en-US" smtClean="0"/>
              <a:pPr lvl="0"/>
              <a:t>8</a:t>
            </a:fld>
            <a:endParaRPr lang="en-US"/>
          </a:p>
        </p:txBody>
      </p:sp>
      <p:pic>
        <p:nvPicPr>
          <p:cNvPr id="9" name="Picture 8"/>
          <p:cNvPicPr>
            <a:picLocks noChangeAspect="1"/>
          </p:cNvPicPr>
          <p:nvPr/>
        </p:nvPicPr>
        <p:blipFill>
          <a:blip r:embed="rId2"/>
          <a:stretch>
            <a:fillRect/>
          </a:stretch>
        </p:blipFill>
        <p:spPr>
          <a:xfrm>
            <a:off x="704115" y="2612223"/>
            <a:ext cx="3482907" cy="2222167"/>
          </a:xfrm>
          <a:prstGeom prst="rect">
            <a:avLst/>
          </a:prstGeom>
        </p:spPr>
      </p:pic>
      <p:pic>
        <p:nvPicPr>
          <p:cNvPr id="10" name="Picture 9"/>
          <p:cNvPicPr>
            <a:picLocks noChangeAspect="1"/>
          </p:cNvPicPr>
          <p:nvPr/>
        </p:nvPicPr>
        <p:blipFill>
          <a:blip r:embed="rId3"/>
          <a:stretch>
            <a:fillRect/>
          </a:stretch>
        </p:blipFill>
        <p:spPr>
          <a:xfrm>
            <a:off x="8499815" y="2018387"/>
            <a:ext cx="2729261" cy="3409841"/>
          </a:xfrm>
          <a:prstGeom prst="rect">
            <a:avLst/>
          </a:prstGeom>
        </p:spPr>
      </p:pic>
      <p:pic>
        <p:nvPicPr>
          <p:cNvPr id="11" name="Picture 10"/>
          <p:cNvPicPr>
            <a:picLocks noChangeAspect="1"/>
          </p:cNvPicPr>
          <p:nvPr/>
        </p:nvPicPr>
        <p:blipFill>
          <a:blip r:embed="rId4"/>
          <a:stretch>
            <a:fillRect/>
          </a:stretch>
        </p:blipFill>
        <p:spPr>
          <a:xfrm>
            <a:off x="4760186" y="1727635"/>
            <a:ext cx="3166465" cy="3991342"/>
          </a:xfrm>
          <a:prstGeom prst="rect">
            <a:avLst/>
          </a:prstGeom>
        </p:spPr>
      </p:pic>
      <p:pic>
        <p:nvPicPr>
          <p:cNvPr id="13" name="Picture 12"/>
          <p:cNvPicPr>
            <a:picLocks noChangeAspect="1"/>
          </p:cNvPicPr>
          <p:nvPr/>
        </p:nvPicPr>
        <p:blipFill>
          <a:blip r:embed="rId5"/>
          <a:stretch>
            <a:fillRect/>
          </a:stretch>
        </p:blipFill>
        <p:spPr>
          <a:xfrm>
            <a:off x="4871600" y="5428228"/>
            <a:ext cx="2943636" cy="290749"/>
          </a:xfrm>
          <a:prstGeom prst="rect">
            <a:avLst/>
          </a:prstGeom>
        </p:spPr>
      </p:pic>
    </p:spTree>
    <p:extLst>
      <p:ext uri="{BB962C8B-B14F-4D97-AF65-F5344CB8AC3E}">
        <p14:creationId xmlns:p14="http://schemas.microsoft.com/office/powerpoint/2010/main" val="4049949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480313" y="1380343"/>
            <a:ext cx="6099143" cy="4524771"/>
          </a:xfrm>
          <a:prstGeom prst="rect">
            <a:avLst/>
          </a:prstGeom>
        </p:spPr>
      </p:pic>
    </p:spTree>
    <p:extLst>
      <p:ext uri="{BB962C8B-B14F-4D97-AF65-F5344CB8AC3E}">
        <p14:creationId xmlns:p14="http://schemas.microsoft.com/office/powerpoint/2010/main" val="2158541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1015</Words>
  <Application>Microsoft Office PowerPoint</Application>
  <PresentationFormat>Widescreen</PresentationFormat>
  <Paragraphs>131</Paragraphs>
  <Slides>19</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Wingdings</vt:lpstr>
      <vt:lpstr>Office Theme</vt:lpstr>
      <vt:lpstr>Custom Design</vt:lpstr>
      <vt:lpstr>1_Office Theme</vt:lpstr>
      <vt:lpstr>PowerPoint Presentation</vt:lpstr>
      <vt:lpstr>Disclaimer</vt:lpstr>
      <vt:lpstr>Objective</vt:lpstr>
      <vt:lpstr>Welcome</vt:lpstr>
      <vt:lpstr>Speaker</vt:lpstr>
      <vt:lpstr>PowerPoint Presentation</vt:lpstr>
      <vt:lpstr>PowerPoint Presentation</vt:lpstr>
      <vt:lpstr>PowerPoint Presentation</vt:lpstr>
      <vt:lpstr>PowerPoint Presentation</vt:lpstr>
      <vt:lpstr>Common Symptoms:</vt:lpstr>
      <vt:lpstr>PowerPoint Presentation</vt:lpstr>
      <vt:lpstr>Cardiovascular Disease in Louisiana</vt:lpstr>
      <vt:lpstr>Chronic Diseases increase as estrogen levels decrease</vt:lpstr>
      <vt:lpstr>Call to Action</vt:lpstr>
      <vt:lpstr>For now……</vt:lpstr>
      <vt:lpstr>PowerPoint Presentation</vt:lpstr>
      <vt:lpstr>PowerPoint Presentation</vt:lpstr>
      <vt:lpstr>Closing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Daijah Adams (OPH)</cp:lastModifiedBy>
  <cp:revision>67</cp:revision>
  <dcterms:created xsi:type="dcterms:W3CDTF">2022-02-17T22:28:37Z</dcterms:created>
  <dcterms:modified xsi:type="dcterms:W3CDTF">2025-10-16T19:43:24Z</dcterms:modified>
</cp:coreProperties>
</file>