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70" r:id="rId2"/>
    <p:sldMasterId id="2147483682" r:id="rId3"/>
  </p:sldMasterIdLst>
  <p:notesMasterIdLst>
    <p:notesMasterId r:id="rId24"/>
  </p:notesMasterIdLst>
  <p:sldIdLst>
    <p:sldId id="257" r:id="rId4"/>
    <p:sldId id="258" r:id="rId5"/>
    <p:sldId id="259" r:id="rId6"/>
    <p:sldId id="269" r:id="rId7"/>
    <p:sldId id="270" r:id="rId8"/>
    <p:sldId id="260" r:id="rId9"/>
    <p:sldId id="289" r:id="rId10"/>
    <p:sldId id="307" r:id="rId11"/>
    <p:sldId id="308" r:id="rId12"/>
    <p:sldId id="309" r:id="rId13"/>
    <p:sldId id="311" r:id="rId14"/>
    <p:sldId id="312" r:id="rId15"/>
    <p:sldId id="313" r:id="rId16"/>
    <p:sldId id="315" r:id="rId17"/>
    <p:sldId id="316" r:id="rId18"/>
    <p:sldId id="318" r:id="rId19"/>
    <p:sldId id="300" r:id="rId20"/>
    <p:sldId id="279" r:id="rId21"/>
    <p:sldId id="278"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MQ1s6nLcIlsLMXFw3JtsbzK/iy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6385" autoAdjust="0"/>
  </p:normalViewPr>
  <p:slideViewPr>
    <p:cSldViewPr snapToGrid="0">
      <p:cViewPr varScale="1">
        <p:scale>
          <a:sx n="98" d="100"/>
          <a:sy n="98" d="100"/>
        </p:scale>
        <p:origin x="94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fbfd2a8da_0_8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3" name="Google Shape;173;g2efbfd2a8da_0_8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D4DDF44-DDFC-C86A-7AD8-A9F44C101C0D}"/>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CBCC6F7C-2802-131D-0523-22B783AD03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5C335CBE-5759-3BA9-3D5A-025E17F8F2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93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D4DDF44-DDFC-C86A-7AD8-A9F44C101C0D}"/>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CBCC6F7C-2802-131D-0523-22B783AD03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5C335CBE-5759-3BA9-3D5A-025E17F8F2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19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D4DDF44-DDFC-C86A-7AD8-A9F44C101C0D}"/>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CBCC6F7C-2802-131D-0523-22B783AD03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5C335CBE-5759-3BA9-3D5A-025E17F8F2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436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D4DDF44-DDFC-C86A-7AD8-A9F44C101C0D}"/>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CBCC6F7C-2802-131D-0523-22B783AD03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5C335CBE-5759-3BA9-3D5A-025E17F8F2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9770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D4DDF44-DDFC-C86A-7AD8-A9F44C101C0D}"/>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CBCC6F7C-2802-131D-0523-22B783AD03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5C335CBE-5759-3BA9-3D5A-025E17F8F2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2202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D4DDF44-DDFC-C86A-7AD8-A9F44C101C0D}"/>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CBCC6F7C-2802-131D-0523-22B783AD03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5C335CBE-5759-3BA9-3D5A-025E17F8F2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619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D4DDF44-DDFC-C86A-7AD8-A9F44C101C0D}"/>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CBCC6F7C-2802-131D-0523-22B783AD03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5C335CBE-5759-3BA9-3D5A-025E17F8F2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32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efbfd2a8da_0_8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2efbfd2a8da_0_8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421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kern="1200" cap="none" dirty="0" smtClean="0">
              <a:solidFill>
                <a:schemeClr val="tx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At this time, we will have our Q&amp;A Segment…for ALL medical questions and/or advice, please consult your physician. Feel free to drop your questions in the  Q&amp;A Box and you will be acknowledged by one of our team members. </a:t>
            </a:r>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smtClean="0"/>
              <a:t>What are the most effective ways to reduce mental health stigma?</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dirty="0" smtClean="0"/>
              <a:t>How can</a:t>
            </a:r>
            <a:r>
              <a:rPr lang="en-US" baseline="0" dirty="0" smtClean="0"/>
              <a:t> community partners help improve access to mental health support?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baseline="0" dirty="0" smtClean="0"/>
              <a:t>What policy changes would most improve mental health outcomes? </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56600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3368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efbfd2a8da_0_8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US" dirty="0" smtClean="0"/>
              <a:t>Again, we thank you all for joining in today’s webinar &amp; a huge THANK YOU to our speaker</a:t>
            </a:r>
            <a:r>
              <a:rPr lang="en-US" baseline="0" dirty="0" smtClean="0"/>
              <a:t> </a:t>
            </a:r>
            <a:r>
              <a:rPr lang="en-US" u="sng" baseline="0" dirty="0" smtClean="0"/>
              <a:t>_________________________</a:t>
            </a:r>
            <a:endParaRPr lang="en-US" dirty="0" smtClean="0"/>
          </a:p>
          <a:p>
            <a:r>
              <a:rPr lang="en-US" dirty="0" smtClean="0"/>
              <a:t>We are walking away today more Enlighted and empowered</a:t>
            </a:r>
            <a:r>
              <a:rPr lang="en-US" dirty="0" smtClean="0"/>
              <a:t>!</a:t>
            </a:r>
          </a:p>
          <a:p>
            <a:r>
              <a:rPr lang="en-US" dirty="0" smtClean="0"/>
              <a:t>If you may be experiencing thoughts of suicide,</a:t>
            </a:r>
            <a:r>
              <a:rPr lang="en-US" baseline="0" dirty="0" smtClean="0"/>
              <a:t> please dial 9-8-8 for support from a team of certified experts. </a:t>
            </a:r>
            <a:endParaRPr lang="en-US" dirty="0" smtClean="0"/>
          </a:p>
          <a:p>
            <a:endParaRPr lang="en-US" dirty="0" smtClean="0"/>
          </a:p>
          <a:p>
            <a:r>
              <a:rPr lang="en-US" dirty="0" smtClean="0"/>
              <a:t>To find out more about Well-Ahead and our numerous programs and services, please visit www.wellaheadla.com or contact us at wellahead@la.gov or call 1-844-522-4323.</a:t>
            </a:r>
          </a:p>
          <a:p>
            <a:pPr marL="0" lvl="0" indent="0" algn="l" rtl="0">
              <a:spcBef>
                <a:spcPts val="0"/>
              </a:spcBef>
              <a:spcAft>
                <a:spcPts val="0"/>
              </a:spcAft>
              <a:buNone/>
            </a:pPr>
            <a:endParaRPr dirty="0"/>
          </a:p>
        </p:txBody>
      </p:sp>
      <p:sp>
        <p:nvSpPr>
          <p:cNvPr id="339" name="Google Shape;339;g2efbfd2a8da_0_8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97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efbfd2a8da_0_8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3" name="Google Shape;193;g2efbfd2a8da_0_8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name and credentials</a:t>
            </a:r>
          </a:p>
          <a:p>
            <a:r>
              <a:rPr lang="en-US" dirty="0" smtClean="0"/>
              <a:t>Add Headshot</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9868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200" b="1" i="0" u="none" strike="noStrike" cap="none" dirty="0" smtClean="0">
                <a:solidFill>
                  <a:schemeClr val="dk1"/>
                </a:solidFill>
                <a:effectLst/>
                <a:latin typeface="Calibri"/>
                <a:ea typeface="Calibri"/>
                <a:cs typeface="Calibri"/>
                <a:sym typeface="Calibri"/>
              </a:rPr>
              <a:t>Dr. Erica Joseph </a:t>
            </a:r>
            <a:r>
              <a:rPr lang="en-US" sz="1200" b="0" i="0" u="none" strike="noStrike" cap="none" dirty="0" smtClean="0">
                <a:solidFill>
                  <a:schemeClr val="dk1"/>
                </a:solidFill>
                <a:effectLst/>
                <a:latin typeface="Calibri"/>
                <a:ea typeface="Calibri"/>
                <a:cs typeface="Calibri"/>
                <a:sym typeface="Calibri"/>
              </a:rPr>
              <a:t>holds dual national board certifications as an Adult Psychiatric Mental Health Nurse Practitioner and Family Nurse Practitioner. Dr. Joseph has been a member of the nursing profession for twenty-five years. She has worked as a Nurse Practitioner in the specialty area of psychiatry/mental health the past 17 years.</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She earned her Bachelor of Science in Nursing in December 1999 and Master of Science in Nursing in May 2008 from Southern University &amp; A&amp;M College.</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She earned a Post-Master in Psychiatry/Mental Health from Southeastern Louisiana University in December 2012. She completed the Doctor of Nursing Practice program at Southern University in December 2015 and the Doctor of Philosophy in Nursing during the Spring 2020 semester at the height of the global pandemic. She is an alumni of the Substance Abuse Mental Health Administration (SAMHSA) Minority Fellowship Program (MFP) through American Nurses Association (ANA).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Dr. Joseph’s research interest is examining risk and protective factors of minorities identified as high risk for suicide. Over the past 17 years, she has been committed to raising awareness of suicide prevention efforts and to the understanding of mental and substance use disorders.  “Dr. J” as she is affectionately known by her clients, has been employed as Co-Team Lead of the Mental Health Intensive Case Management Program at the Southeast Louisiana Veterans Healthcare System where she helped to start the program at the Baton Rouge Outpatient Clinic. She is owner of Transformative Health, L.L.C. and Founder of </a:t>
            </a:r>
            <a:r>
              <a:rPr lang="en-US" sz="1200" b="0" i="0" u="none" strike="noStrike" cap="none" dirty="0" err="1" smtClean="0">
                <a:solidFill>
                  <a:schemeClr val="dk1"/>
                </a:solidFill>
                <a:effectLst/>
                <a:latin typeface="Calibri"/>
                <a:ea typeface="Calibri"/>
                <a:cs typeface="Calibri"/>
                <a:sym typeface="Calibri"/>
              </a:rPr>
              <a:t>TransforMe</a:t>
            </a:r>
            <a:r>
              <a:rPr lang="en-US" sz="1200" b="0" i="0" u="none" strike="noStrike" cap="none" dirty="0" smtClean="0">
                <a:solidFill>
                  <a:schemeClr val="dk1"/>
                </a:solidFill>
                <a:effectLst/>
                <a:latin typeface="Calibri"/>
                <a:ea typeface="Calibri"/>
                <a:cs typeface="Calibri"/>
                <a:sym typeface="Calibri"/>
              </a:rPr>
              <a:t>, a non-profit to address this important work.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Dr. Joseph has received numerous accomplishments and recognitions which includes being selected by American Psychiatric Nurses Association (APNA) as a Champion for Tobacco Cessation. She was selected as the 2015 Louisiana Nurses Foundation, Advanced Practice Nurse of the Year. In October 2015, Dr. Joseph was selected as one of ten nurses to receive the national honor as a Robert Wood Johnson Foundation and AARP, Culture of Health Breakthrough Nurse Leader. In October 2019, she was recognized as one of the Great 100 Nurses of Louisiana. In 2019, Dr. Joseph was the recipient of a personal coin from the Honorable Secretary of Veterans Affairs, Robert </a:t>
            </a:r>
            <a:r>
              <a:rPr lang="en-US" sz="1200" b="0" i="0" u="none" strike="noStrike" cap="none" dirty="0" err="1" smtClean="0">
                <a:solidFill>
                  <a:schemeClr val="dk1"/>
                </a:solidFill>
                <a:effectLst/>
                <a:latin typeface="Calibri"/>
                <a:ea typeface="Calibri"/>
                <a:cs typeface="Calibri"/>
                <a:sym typeface="Calibri"/>
              </a:rPr>
              <a:t>Wilkie</a:t>
            </a:r>
            <a:r>
              <a:rPr lang="en-US" sz="1200" b="0" i="0" u="none" strike="noStrike" cap="none" dirty="0" smtClean="0">
                <a:solidFill>
                  <a:schemeClr val="dk1"/>
                </a:solidFill>
                <a:effectLst/>
                <a:latin typeface="Calibri"/>
                <a:ea typeface="Calibri"/>
                <a:cs typeface="Calibri"/>
                <a:sym typeface="Calibri"/>
              </a:rPr>
              <a:t>, for providing excellence in healthcare to our nation’s heroes. She is the recipient of the Honorary Doctorate in Humanitarianism from Leaders Esteem Christian Bible University. She is the Past President of the Louisiana Chapter of American Psychiatric Nurses Association and past member of the National Nominating Committee and current National Board of Directors of the American Psychiatric Nurses Association. </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3359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efbfd2a8da_0_6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3" name="Google Shape;203;g2efbfd2a8da_0_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D4DDF44-DDFC-C86A-7AD8-A9F44C101C0D}"/>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CBCC6F7C-2802-131D-0523-22B783AD03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5C335CBE-5759-3BA9-3D5A-025E17F8F2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32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D4DDF44-DDFC-C86A-7AD8-A9F44C101C0D}"/>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CBCC6F7C-2802-131D-0523-22B783AD03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5C335CBE-5759-3BA9-3D5A-025E17F8F2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7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D4DDF44-DDFC-C86A-7AD8-A9F44C101C0D}"/>
            </a:ext>
          </a:extLst>
        </p:cNvPr>
        <p:cNvGrpSpPr/>
        <p:nvPr/>
      </p:nvGrpSpPr>
      <p:grpSpPr>
        <a:xfrm>
          <a:off x="0" y="0"/>
          <a:ext cx="0" cy="0"/>
          <a:chOff x="0" y="0"/>
          <a:chExt cx="0" cy="0"/>
        </a:xfrm>
      </p:grpSpPr>
      <p:sp>
        <p:nvSpPr>
          <p:cNvPr id="280" name="Google Shape;280;p6:notes">
            <a:extLst>
              <a:ext uri="{FF2B5EF4-FFF2-40B4-BE49-F238E27FC236}">
                <a16:creationId xmlns:a16="http://schemas.microsoft.com/office/drawing/2014/main" id="{CBCC6F7C-2802-131D-0523-22B783AD03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1" name="Google Shape;281;p6:notes">
            <a:extLst>
              <a:ext uri="{FF2B5EF4-FFF2-40B4-BE49-F238E27FC236}">
                <a16:creationId xmlns:a16="http://schemas.microsoft.com/office/drawing/2014/main" id="{5C335CBE-5759-3BA9-3D5A-025E17F8F2F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37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15"/>
        <p:cNvGrpSpPr/>
        <p:nvPr/>
      </p:nvGrpSpPr>
      <p:grpSpPr>
        <a:xfrm>
          <a:off x="0" y="0"/>
          <a:ext cx="0" cy="0"/>
          <a:chOff x="0" y="0"/>
          <a:chExt cx="0" cy="0"/>
        </a:xfrm>
      </p:grpSpPr>
      <p:sp>
        <p:nvSpPr>
          <p:cNvPr id="16" name="Google Shape;16;g2efbfd2a8da_0_533"/>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7" name="Google Shape;17;g2efbfd2a8da_0_533"/>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8" name="Google Shape;18;g2efbfd2a8da_0_533"/>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g2efbfd2a8da_0_464"/>
          <p:cNvSpPr txBox="1">
            <a:spLocks noGrp="1"/>
          </p:cNvSpPr>
          <p:nvPr>
            <p:ph type="title"/>
          </p:nvPr>
        </p:nvSpPr>
        <p:spPr>
          <a:xfrm>
            <a:off x="304800" y="182033"/>
            <a:ext cx="2005500" cy="774600"/>
          </a:xfrm>
          <a:prstGeom prst="rect">
            <a:avLst/>
          </a:prstGeom>
          <a:noFill/>
          <a:ln>
            <a:noFill/>
          </a:ln>
        </p:spPr>
        <p:txBody>
          <a:bodyPr spcFirstLastPara="1" wrap="square" lIns="60950" tIns="30475" rIns="60950" bIns="30475" anchor="b" anchorCtr="0">
            <a:normAutofit/>
          </a:bodyPr>
          <a:lstStyle>
            <a:lvl1pPr lvl="0" algn="l">
              <a:lnSpc>
                <a:spcPct val="100000"/>
              </a:lnSpc>
              <a:spcBef>
                <a:spcPts val="0"/>
              </a:spcBef>
              <a:spcAft>
                <a:spcPts val="0"/>
              </a:spcAft>
              <a:buClr>
                <a:schemeClr val="dk1"/>
              </a:buClr>
              <a:buSzPts val="1300"/>
              <a:buFont typeface="Calibri"/>
              <a:buNone/>
              <a:defRPr sz="1300" b="1"/>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70" name="Google Shape;70;g2efbfd2a8da_0_464"/>
          <p:cNvSpPr txBox="1">
            <a:spLocks noGrp="1"/>
          </p:cNvSpPr>
          <p:nvPr>
            <p:ph type="body" idx="1"/>
          </p:nvPr>
        </p:nvSpPr>
        <p:spPr>
          <a:xfrm>
            <a:off x="2383367" y="182033"/>
            <a:ext cx="3407700" cy="3902100"/>
          </a:xfrm>
          <a:prstGeom prst="rect">
            <a:avLst/>
          </a:prstGeom>
          <a:noFill/>
          <a:ln>
            <a:noFill/>
          </a:ln>
        </p:spPr>
        <p:txBody>
          <a:bodyPr spcFirstLastPara="1" wrap="square" lIns="60950" tIns="30475" rIns="60950" bIns="30475" anchor="t" anchorCtr="0">
            <a:normAutofit/>
          </a:bodyPr>
          <a:lstStyle>
            <a:lvl1pPr marL="457200" lvl="0" indent="-361950" algn="l">
              <a:lnSpc>
                <a:spcPct val="100000"/>
              </a:lnSpc>
              <a:spcBef>
                <a:spcPts val="400"/>
              </a:spcBef>
              <a:spcAft>
                <a:spcPts val="0"/>
              </a:spcAft>
              <a:buClr>
                <a:schemeClr val="dk1"/>
              </a:buClr>
              <a:buSzPts val="2100"/>
              <a:buChar char="•"/>
              <a:defRPr sz="2100"/>
            </a:lvl1pPr>
            <a:lvl2pPr marL="914400" lvl="1" indent="-349250" algn="l">
              <a:lnSpc>
                <a:spcPct val="100000"/>
              </a:lnSpc>
              <a:spcBef>
                <a:spcPts val="400"/>
              </a:spcBef>
              <a:spcAft>
                <a:spcPts val="0"/>
              </a:spcAft>
              <a:buClr>
                <a:schemeClr val="dk1"/>
              </a:buClr>
              <a:buSzPts val="1900"/>
              <a:buChar char="–"/>
              <a:defRPr sz="1900"/>
            </a:lvl2pPr>
            <a:lvl3pPr marL="1371600" lvl="2" indent="-330200" algn="l">
              <a:lnSpc>
                <a:spcPct val="100000"/>
              </a:lnSpc>
              <a:spcBef>
                <a:spcPts val="300"/>
              </a:spcBef>
              <a:spcAft>
                <a:spcPts val="0"/>
              </a:spcAft>
              <a:buClr>
                <a:schemeClr val="dk1"/>
              </a:buClr>
              <a:buSzPts val="1600"/>
              <a:buChar char="•"/>
              <a:defRPr sz="1600"/>
            </a:lvl3pPr>
            <a:lvl4pPr marL="1828800" lvl="3" indent="-311150" algn="l">
              <a:lnSpc>
                <a:spcPct val="100000"/>
              </a:lnSpc>
              <a:spcBef>
                <a:spcPts val="300"/>
              </a:spcBef>
              <a:spcAft>
                <a:spcPts val="0"/>
              </a:spcAft>
              <a:buClr>
                <a:schemeClr val="dk1"/>
              </a:buClr>
              <a:buSzPts val="1300"/>
              <a:buChar char="–"/>
              <a:defRPr sz="1300"/>
            </a:lvl4pPr>
            <a:lvl5pPr marL="2286000" lvl="4" indent="-311150" algn="l">
              <a:lnSpc>
                <a:spcPct val="100000"/>
              </a:lnSpc>
              <a:spcBef>
                <a:spcPts val="300"/>
              </a:spcBef>
              <a:spcAft>
                <a:spcPts val="0"/>
              </a:spcAft>
              <a:buClr>
                <a:schemeClr val="dk1"/>
              </a:buClr>
              <a:buSzPts val="1300"/>
              <a:buChar char="»"/>
              <a:defRPr sz="1300"/>
            </a:lvl5pPr>
            <a:lvl6pPr marL="2743200" lvl="5" indent="-311150" algn="l">
              <a:lnSpc>
                <a:spcPct val="100000"/>
              </a:lnSpc>
              <a:spcBef>
                <a:spcPts val="300"/>
              </a:spcBef>
              <a:spcAft>
                <a:spcPts val="0"/>
              </a:spcAft>
              <a:buClr>
                <a:schemeClr val="dk1"/>
              </a:buClr>
              <a:buSzPts val="1300"/>
              <a:buChar char="•"/>
              <a:defRPr sz="1300"/>
            </a:lvl6pPr>
            <a:lvl7pPr marL="3200400" lvl="6" indent="-311150" algn="l">
              <a:lnSpc>
                <a:spcPct val="100000"/>
              </a:lnSpc>
              <a:spcBef>
                <a:spcPts val="300"/>
              </a:spcBef>
              <a:spcAft>
                <a:spcPts val="0"/>
              </a:spcAft>
              <a:buClr>
                <a:schemeClr val="dk1"/>
              </a:buClr>
              <a:buSzPts val="1300"/>
              <a:buChar char="•"/>
              <a:defRPr sz="1300"/>
            </a:lvl7pPr>
            <a:lvl8pPr marL="3657600" lvl="7" indent="-311150" algn="l">
              <a:lnSpc>
                <a:spcPct val="100000"/>
              </a:lnSpc>
              <a:spcBef>
                <a:spcPts val="300"/>
              </a:spcBef>
              <a:spcAft>
                <a:spcPts val="0"/>
              </a:spcAft>
              <a:buClr>
                <a:schemeClr val="dk1"/>
              </a:buClr>
              <a:buSzPts val="1300"/>
              <a:buChar char="•"/>
              <a:defRPr sz="1300"/>
            </a:lvl8pPr>
            <a:lvl9pPr marL="4114800" lvl="8" indent="-311150" algn="l">
              <a:lnSpc>
                <a:spcPct val="100000"/>
              </a:lnSpc>
              <a:spcBef>
                <a:spcPts val="300"/>
              </a:spcBef>
              <a:spcAft>
                <a:spcPts val="0"/>
              </a:spcAft>
              <a:buClr>
                <a:schemeClr val="dk1"/>
              </a:buClr>
              <a:buSzPts val="1300"/>
              <a:buChar char="•"/>
              <a:defRPr sz="1300"/>
            </a:lvl9pPr>
          </a:lstStyle>
          <a:p>
            <a:endParaRPr/>
          </a:p>
        </p:txBody>
      </p:sp>
      <p:sp>
        <p:nvSpPr>
          <p:cNvPr id="71" name="Google Shape;71;g2efbfd2a8da_0_464"/>
          <p:cNvSpPr txBox="1">
            <a:spLocks noGrp="1"/>
          </p:cNvSpPr>
          <p:nvPr>
            <p:ph type="body" idx="2"/>
          </p:nvPr>
        </p:nvSpPr>
        <p:spPr>
          <a:xfrm>
            <a:off x="304800" y="956733"/>
            <a:ext cx="2005500" cy="3127500"/>
          </a:xfrm>
          <a:prstGeom prst="rect">
            <a:avLst/>
          </a:prstGeom>
          <a:noFill/>
          <a:ln>
            <a:noFill/>
          </a:ln>
        </p:spPr>
        <p:txBody>
          <a:bodyPr spcFirstLastPara="1" wrap="square" lIns="60950" tIns="30475" rIns="60950" bIns="30475" anchor="t" anchorCtr="0">
            <a:normAutofit/>
          </a:bodyPr>
          <a:lstStyle>
            <a:lvl1pPr marL="457200" lvl="0" indent="-228600" algn="l">
              <a:lnSpc>
                <a:spcPct val="100000"/>
              </a:lnSpc>
              <a:spcBef>
                <a:spcPts val="200"/>
              </a:spcBef>
              <a:spcAft>
                <a:spcPts val="0"/>
              </a:spcAft>
              <a:buClr>
                <a:schemeClr val="dk1"/>
              </a:buClr>
              <a:buSzPts val="900"/>
              <a:buNone/>
              <a:defRPr sz="900"/>
            </a:lvl1pPr>
            <a:lvl2pPr marL="914400" lvl="1" indent="-228600" algn="l">
              <a:lnSpc>
                <a:spcPct val="100000"/>
              </a:lnSpc>
              <a:spcBef>
                <a:spcPts val="200"/>
              </a:spcBef>
              <a:spcAft>
                <a:spcPts val="0"/>
              </a:spcAft>
              <a:buClr>
                <a:schemeClr val="dk1"/>
              </a:buClr>
              <a:buSzPts val="800"/>
              <a:buNone/>
              <a:defRPr sz="800"/>
            </a:lvl2pPr>
            <a:lvl3pPr marL="1371600" lvl="2" indent="-228600" algn="l">
              <a:lnSpc>
                <a:spcPct val="100000"/>
              </a:lnSpc>
              <a:spcBef>
                <a:spcPts val="100"/>
              </a:spcBef>
              <a:spcAft>
                <a:spcPts val="0"/>
              </a:spcAft>
              <a:buClr>
                <a:schemeClr val="dk1"/>
              </a:buClr>
              <a:buSzPts val="700"/>
              <a:buNone/>
              <a:defRPr sz="700"/>
            </a:lvl3pPr>
            <a:lvl4pPr marL="1828800" lvl="3" indent="-228600" algn="l">
              <a:lnSpc>
                <a:spcPct val="100000"/>
              </a:lnSpc>
              <a:spcBef>
                <a:spcPts val="100"/>
              </a:spcBef>
              <a:spcAft>
                <a:spcPts val="0"/>
              </a:spcAft>
              <a:buClr>
                <a:schemeClr val="dk1"/>
              </a:buClr>
              <a:buSzPts val="600"/>
              <a:buNone/>
              <a:defRPr sz="600"/>
            </a:lvl4pPr>
            <a:lvl5pPr marL="2286000" lvl="4" indent="-228600" algn="l">
              <a:lnSpc>
                <a:spcPct val="100000"/>
              </a:lnSpc>
              <a:spcBef>
                <a:spcPts val="100"/>
              </a:spcBef>
              <a:spcAft>
                <a:spcPts val="0"/>
              </a:spcAft>
              <a:buClr>
                <a:schemeClr val="dk1"/>
              </a:buClr>
              <a:buSzPts val="600"/>
              <a:buNone/>
              <a:defRPr sz="600"/>
            </a:lvl5pPr>
            <a:lvl6pPr marL="2743200" lvl="5" indent="-228600" algn="l">
              <a:lnSpc>
                <a:spcPct val="100000"/>
              </a:lnSpc>
              <a:spcBef>
                <a:spcPts val="100"/>
              </a:spcBef>
              <a:spcAft>
                <a:spcPts val="0"/>
              </a:spcAft>
              <a:buClr>
                <a:schemeClr val="dk1"/>
              </a:buClr>
              <a:buSzPts val="600"/>
              <a:buNone/>
              <a:defRPr sz="600"/>
            </a:lvl6pPr>
            <a:lvl7pPr marL="3200400" lvl="6" indent="-228600" algn="l">
              <a:lnSpc>
                <a:spcPct val="100000"/>
              </a:lnSpc>
              <a:spcBef>
                <a:spcPts val="100"/>
              </a:spcBef>
              <a:spcAft>
                <a:spcPts val="0"/>
              </a:spcAft>
              <a:buClr>
                <a:schemeClr val="dk1"/>
              </a:buClr>
              <a:buSzPts val="600"/>
              <a:buNone/>
              <a:defRPr sz="600"/>
            </a:lvl7pPr>
            <a:lvl8pPr marL="3657600" lvl="7" indent="-228600" algn="l">
              <a:lnSpc>
                <a:spcPct val="100000"/>
              </a:lnSpc>
              <a:spcBef>
                <a:spcPts val="100"/>
              </a:spcBef>
              <a:spcAft>
                <a:spcPts val="0"/>
              </a:spcAft>
              <a:buClr>
                <a:schemeClr val="dk1"/>
              </a:buClr>
              <a:buSzPts val="600"/>
              <a:buNone/>
              <a:defRPr sz="600"/>
            </a:lvl8pPr>
            <a:lvl9pPr marL="4114800" lvl="8" indent="-228600" algn="l">
              <a:lnSpc>
                <a:spcPct val="100000"/>
              </a:lnSpc>
              <a:spcBef>
                <a:spcPts val="100"/>
              </a:spcBef>
              <a:spcAft>
                <a:spcPts val="0"/>
              </a:spcAft>
              <a:buClr>
                <a:schemeClr val="dk1"/>
              </a:buClr>
              <a:buSzPts val="600"/>
              <a:buNone/>
              <a:defRPr sz="600"/>
            </a:lvl9pPr>
          </a:lstStyle>
          <a:p>
            <a:endParaRPr/>
          </a:p>
        </p:txBody>
      </p:sp>
      <p:sp>
        <p:nvSpPr>
          <p:cNvPr id="72" name="Google Shape;72;g2efbfd2a8da_0_46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73" name="Google Shape;73;g2efbfd2a8da_0_46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74" name="Google Shape;74;g2efbfd2a8da_0_46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g2efbfd2a8da_0_471"/>
          <p:cNvSpPr txBox="1">
            <a:spLocks noGrp="1"/>
          </p:cNvSpPr>
          <p:nvPr>
            <p:ph type="title"/>
          </p:nvPr>
        </p:nvSpPr>
        <p:spPr>
          <a:xfrm>
            <a:off x="1194859" y="3200400"/>
            <a:ext cx="3657600" cy="377700"/>
          </a:xfrm>
          <a:prstGeom prst="rect">
            <a:avLst/>
          </a:prstGeom>
          <a:noFill/>
          <a:ln>
            <a:noFill/>
          </a:ln>
        </p:spPr>
        <p:txBody>
          <a:bodyPr spcFirstLastPara="1" wrap="square" lIns="60950" tIns="30475" rIns="60950" bIns="30475" anchor="b" anchorCtr="0">
            <a:normAutofit/>
          </a:bodyPr>
          <a:lstStyle>
            <a:lvl1pPr lvl="0" algn="l">
              <a:lnSpc>
                <a:spcPct val="100000"/>
              </a:lnSpc>
              <a:spcBef>
                <a:spcPts val="0"/>
              </a:spcBef>
              <a:spcAft>
                <a:spcPts val="0"/>
              </a:spcAft>
              <a:buClr>
                <a:schemeClr val="dk1"/>
              </a:buClr>
              <a:buSzPts val="1300"/>
              <a:buFont typeface="Calibri"/>
              <a:buNone/>
              <a:defRPr sz="1300" b="1"/>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77" name="Google Shape;77;g2efbfd2a8da_0_471"/>
          <p:cNvSpPr>
            <a:spLocks noGrp="1"/>
          </p:cNvSpPr>
          <p:nvPr>
            <p:ph type="pic" idx="2"/>
          </p:nvPr>
        </p:nvSpPr>
        <p:spPr>
          <a:xfrm>
            <a:off x="1194859" y="408517"/>
            <a:ext cx="3657600" cy="2743200"/>
          </a:xfrm>
          <a:prstGeom prst="rect">
            <a:avLst/>
          </a:prstGeom>
          <a:noFill/>
          <a:ln>
            <a:noFill/>
          </a:ln>
        </p:spPr>
      </p:sp>
      <p:sp>
        <p:nvSpPr>
          <p:cNvPr id="78" name="Google Shape;78;g2efbfd2a8da_0_471"/>
          <p:cNvSpPr txBox="1">
            <a:spLocks noGrp="1"/>
          </p:cNvSpPr>
          <p:nvPr>
            <p:ph type="body" idx="1"/>
          </p:nvPr>
        </p:nvSpPr>
        <p:spPr>
          <a:xfrm>
            <a:off x="1194859" y="3578225"/>
            <a:ext cx="3657600" cy="536700"/>
          </a:xfrm>
          <a:prstGeom prst="rect">
            <a:avLst/>
          </a:prstGeom>
          <a:noFill/>
          <a:ln>
            <a:noFill/>
          </a:ln>
        </p:spPr>
        <p:txBody>
          <a:bodyPr spcFirstLastPara="1" wrap="square" lIns="60950" tIns="30475" rIns="60950" bIns="30475" anchor="t" anchorCtr="0">
            <a:normAutofit/>
          </a:bodyPr>
          <a:lstStyle>
            <a:lvl1pPr marL="457200" lvl="0" indent="-228600" algn="l">
              <a:lnSpc>
                <a:spcPct val="100000"/>
              </a:lnSpc>
              <a:spcBef>
                <a:spcPts val="200"/>
              </a:spcBef>
              <a:spcAft>
                <a:spcPts val="0"/>
              </a:spcAft>
              <a:buClr>
                <a:schemeClr val="dk1"/>
              </a:buClr>
              <a:buSzPts val="900"/>
              <a:buNone/>
              <a:defRPr sz="900"/>
            </a:lvl1pPr>
            <a:lvl2pPr marL="914400" lvl="1" indent="-228600" algn="l">
              <a:lnSpc>
                <a:spcPct val="100000"/>
              </a:lnSpc>
              <a:spcBef>
                <a:spcPts val="200"/>
              </a:spcBef>
              <a:spcAft>
                <a:spcPts val="0"/>
              </a:spcAft>
              <a:buClr>
                <a:schemeClr val="dk1"/>
              </a:buClr>
              <a:buSzPts val="800"/>
              <a:buNone/>
              <a:defRPr sz="800"/>
            </a:lvl2pPr>
            <a:lvl3pPr marL="1371600" lvl="2" indent="-228600" algn="l">
              <a:lnSpc>
                <a:spcPct val="100000"/>
              </a:lnSpc>
              <a:spcBef>
                <a:spcPts val="100"/>
              </a:spcBef>
              <a:spcAft>
                <a:spcPts val="0"/>
              </a:spcAft>
              <a:buClr>
                <a:schemeClr val="dk1"/>
              </a:buClr>
              <a:buSzPts val="700"/>
              <a:buNone/>
              <a:defRPr sz="700"/>
            </a:lvl3pPr>
            <a:lvl4pPr marL="1828800" lvl="3" indent="-228600" algn="l">
              <a:lnSpc>
                <a:spcPct val="100000"/>
              </a:lnSpc>
              <a:spcBef>
                <a:spcPts val="100"/>
              </a:spcBef>
              <a:spcAft>
                <a:spcPts val="0"/>
              </a:spcAft>
              <a:buClr>
                <a:schemeClr val="dk1"/>
              </a:buClr>
              <a:buSzPts val="600"/>
              <a:buNone/>
              <a:defRPr sz="600"/>
            </a:lvl4pPr>
            <a:lvl5pPr marL="2286000" lvl="4" indent="-228600" algn="l">
              <a:lnSpc>
                <a:spcPct val="100000"/>
              </a:lnSpc>
              <a:spcBef>
                <a:spcPts val="100"/>
              </a:spcBef>
              <a:spcAft>
                <a:spcPts val="0"/>
              </a:spcAft>
              <a:buClr>
                <a:schemeClr val="dk1"/>
              </a:buClr>
              <a:buSzPts val="600"/>
              <a:buNone/>
              <a:defRPr sz="600"/>
            </a:lvl5pPr>
            <a:lvl6pPr marL="2743200" lvl="5" indent="-228600" algn="l">
              <a:lnSpc>
                <a:spcPct val="100000"/>
              </a:lnSpc>
              <a:spcBef>
                <a:spcPts val="100"/>
              </a:spcBef>
              <a:spcAft>
                <a:spcPts val="0"/>
              </a:spcAft>
              <a:buClr>
                <a:schemeClr val="dk1"/>
              </a:buClr>
              <a:buSzPts val="600"/>
              <a:buNone/>
              <a:defRPr sz="600"/>
            </a:lvl6pPr>
            <a:lvl7pPr marL="3200400" lvl="6" indent="-228600" algn="l">
              <a:lnSpc>
                <a:spcPct val="100000"/>
              </a:lnSpc>
              <a:spcBef>
                <a:spcPts val="100"/>
              </a:spcBef>
              <a:spcAft>
                <a:spcPts val="0"/>
              </a:spcAft>
              <a:buClr>
                <a:schemeClr val="dk1"/>
              </a:buClr>
              <a:buSzPts val="600"/>
              <a:buNone/>
              <a:defRPr sz="600"/>
            </a:lvl7pPr>
            <a:lvl8pPr marL="3657600" lvl="7" indent="-228600" algn="l">
              <a:lnSpc>
                <a:spcPct val="100000"/>
              </a:lnSpc>
              <a:spcBef>
                <a:spcPts val="100"/>
              </a:spcBef>
              <a:spcAft>
                <a:spcPts val="0"/>
              </a:spcAft>
              <a:buClr>
                <a:schemeClr val="dk1"/>
              </a:buClr>
              <a:buSzPts val="600"/>
              <a:buNone/>
              <a:defRPr sz="600"/>
            </a:lvl8pPr>
            <a:lvl9pPr marL="4114800" lvl="8" indent="-228600" algn="l">
              <a:lnSpc>
                <a:spcPct val="100000"/>
              </a:lnSpc>
              <a:spcBef>
                <a:spcPts val="100"/>
              </a:spcBef>
              <a:spcAft>
                <a:spcPts val="0"/>
              </a:spcAft>
              <a:buClr>
                <a:schemeClr val="dk1"/>
              </a:buClr>
              <a:buSzPts val="600"/>
              <a:buNone/>
              <a:defRPr sz="600"/>
            </a:lvl9pPr>
          </a:lstStyle>
          <a:p>
            <a:endParaRPr/>
          </a:p>
        </p:txBody>
      </p:sp>
      <p:sp>
        <p:nvSpPr>
          <p:cNvPr id="79" name="Google Shape;79;g2efbfd2a8da_0_47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0" name="Google Shape;80;g2efbfd2a8da_0_47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1" name="Google Shape;81;g2efbfd2a8da_0_47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g2efbfd2a8da_0_478"/>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84" name="Google Shape;84;g2efbfd2a8da_0_478"/>
          <p:cNvSpPr txBox="1">
            <a:spLocks noGrp="1"/>
          </p:cNvSpPr>
          <p:nvPr>
            <p:ph type="body" idx="1"/>
          </p:nvPr>
        </p:nvSpPr>
        <p:spPr>
          <a:xfrm rot="5400000">
            <a:off x="1539300" y="-167700"/>
            <a:ext cx="3017400" cy="5486400"/>
          </a:xfrm>
          <a:prstGeom prst="rect">
            <a:avLst/>
          </a:prstGeom>
          <a:noFill/>
          <a:ln>
            <a:noFill/>
          </a:ln>
        </p:spPr>
        <p:txBody>
          <a:bodyPr spcFirstLastPara="1" wrap="square" lIns="60950" tIns="30475" rIns="60950" bIns="30475" anchor="t" anchorCtr="0">
            <a:normAutofit/>
          </a:bodyPr>
          <a:lstStyle>
            <a:lvl1pPr marL="457200" lvl="0" indent="-304800" algn="l">
              <a:lnSpc>
                <a:spcPct val="100000"/>
              </a:lnSpc>
              <a:spcBef>
                <a:spcPts val="200"/>
              </a:spcBef>
              <a:spcAft>
                <a:spcPts val="0"/>
              </a:spcAft>
              <a:buClr>
                <a:schemeClr val="dk1"/>
              </a:buClr>
              <a:buSzPts val="1200"/>
              <a:buChar char="•"/>
              <a:defRPr/>
            </a:lvl1pPr>
            <a:lvl2pPr marL="914400" lvl="1" indent="-304800" algn="l">
              <a:lnSpc>
                <a:spcPct val="100000"/>
              </a:lnSpc>
              <a:spcBef>
                <a:spcPts val="200"/>
              </a:spcBef>
              <a:spcAft>
                <a:spcPts val="0"/>
              </a:spcAft>
              <a:buClr>
                <a:schemeClr val="dk1"/>
              </a:buClr>
              <a:buSzPts val="1200"/>
              <a:buChar char="–"/>
              <a:defRPr/>
            </a:lvl2pPr>
            <a:lvl3pPr marL="1371600" lvl="2" indent="-304800" algn="l">
              <a:lnSpc>
                <a:spcPct val="100000"/>
              </a:lnSpc>
              <a:spcBef>
                <a:spcPts val="200"/>
              </a:spcBef>
              <a:spcAft>
                <a:spcPts val="0"/>
              </a:spcAft>
              <a:buClr>
                <a:schemeClr val="dk1"/>
              </a:buClr>
              <a:buSzPts val="1200"/>
              <a:buChar char="•"/>
              <a:defRPr/>
            </a:lvl3pPr>
            <a:lvl4pPr marL="1828800" lvl="3" indent="-304800" algn="l">
              <a:lnSpc>
                <a:spcPct val="100000"/>
              </a:lnSpc>
              <a:spcBef>
                <a:spcPts val="200"/>
              </a:spcBef>
              <a:spcAft>
                <a:spcPts val="0"/>
              </a:spcAft>
              <a:buClr>
                <a:schemeClr val="dk1"/>
              </a:buClr>
              <a:buSzPts val="1200"/>
              <a:buChar char="–"/>
              <a:defRPr/>
            </a:lvl4pPr>
            <a:lvl5pPr marL="2286000" lvl="4" indent="-304800" algn="l">
              <a:lnSpc>
                <a:spcPct val="100000"/>
              </a:lnSpc>
              <a:spcBef>
                <a:spcPts val="200"/>
              </a:spcBef>
              <a:spcAft>
                <a:spcPts val="0"/>
              </a:spcAft>
              <a:buClr>
                <a:schemeClr val="dk1"/>
              </a:buClr>
              <a:buSzPts val="1200"/>
              <a:buChar char="»"/>
              <a:defRPr/>
            </a:lvl5pPr>
            <a:lvl6pPr marL="2743200" lvl="5" indent="-304800" algn="l">
              <a:lnSpc>
                <a:spcPct val="100000"/>
              </a:lnSpc>
              <a:spcBef>
                <a:spcPts val="200"/>
              </a:spcBef>
              <a:spcAft>
                <a:spcPts val="0"/>
              </a:spcAft>
              <a:buClr>
                <a:schemeClr val="dk1"/>
              </a:buClr>
              <a:buSzPts val="1200"/>
              <a:buChar char="•"/>
              <a:defRPr/>
            </a:lvl6pPr>
            <a:lvl7pPr marL="3200400" lvl="6" indent="-304800" algn="l">
              <a:lnSpc>
                <a:spcPct val="100000"/>
              </a:lnSpc>
              <a:spcBef>
                <a:spcPts val="200"/>
              </a:spcBef>
              <a:spcAft>
                <a:spcPts val="0"/>
              </a:spcAft>
              <a:buClr>
                <a:schemeClr val="dk1"/>
              </a:buClr>
              <a:buSzPts val="1200"/>
              <a:buChar char="•"/>
              <a:defRPr/>
            </a:lvl7pPr>
            <a:lvl8pPr marL="3657600" lvl="7" indent="-304800" algn="l">
              <a:lnSpc>
                <a:spcPct val="100000"/>
              </a:lnSpc>
              <a:spcBef>
                <a:spcPts val="200"/>
              </a:spcBef>
              <a:spcAft>
                <a:spcPts val="0"/>
              </a:spcAft>
              <a:buClr>
                <a:schemeClr val="dk1"/>
              </a:buClr>
              <a:buSzPts val="1200"/>
              <a:buChar char="•"/>
              <a:defRPr/>
            </a:lvl8pPr>
            <a:lvl9pPr marL="4114800" lvl="8" indent="-304800" algn="l">
              <a:lnSpc>
                <a:spcPct val="100000"/>
              </a:lnSpc>
              <a:spcBef>
                <a:spcPts val="200"/>
              </a:spcBef>
              <a:spcAft>
                <a:spcPts val="0"/>
              </a:spcAft>
              <a:buClr>
                <a:schemeClr val="dk1"/>
              </a:buClr>
              <a:buSzPts val="1200"/>
              <a:buChar char="•"/>
              <a:defRPr/>
            </a:lvl9pPr>
          </a:lstStyle>
          <a:p>
            <a:endParaRPr/>
          </a:p>
        </p:txBody>
      </p:sp>
      <p:sp>
        <p:nvSpPr>
          <p:cNvPr id="85" name="Google Shape;85;g2efbfd2a8da_0_47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6" name="Google Shape;86;g2efbfd2a8da_0_47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87" name="Google Shape;87;g2efbfd2a8da_0_47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g2efbfd2a8da_0_484"/>
          <p:cNvSpPr txBox="1">
            <a:spLocks noGrp="1"/>
          </p:cNvSpPr>
          <p:nvPr>
            <p:ph type="title"/>
          </p:nvPr>
        </p:nvSpPr>
        <p:spPr>
          <a:xfrm rot="5400000">
            <a:off x="3154950" y="1447742"/>
            <a:ext cx="3900900" cy="13716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90" name="Google Shape;90;g2efbfd2a8da_0_484"/>
          <p:cNvSpPr txBox="1">
            <a:spLocks noGrp="1"/>
          </p:cNvSpPr>
          <p:nvPr>
            <p:ph type="body" idx="1"/>
          </p:nvPr>
        </p:nvSpPr>
        <p:spPr>
          <a:xfrm rot="5400000">
            <a:off x="361000" y="126992"/>
            <a:ext cx="3900900" cy="4013100"/>
          </a:xfrm>
          <a:prstGeom prst="rect">
            <a:avLst/>
          </a:prstGeom>
          <a:noFill/>
          <a:ln>
            <a:noFill/>
          </a:ln>
        </p:spPr>
        <p:txBody>
          <a:bodyPr spcFirstLastPara="1" wrap="square" lIns="60950" tIns="30475" rIns="60950" bIns="30475" anchor="t" anchorCtr="0">
            <a:normAutofit/>
          </a:bodyPr>
          <a:lstStyle>
            <a:lvl1pPr marL="457200" lvl="0" indent="-304800" algn="l">
              <a:lnSpc>
                <a:spcPct val="100000"/>
              </a:lnSpc>
              <a:spcBef>
                <a:spcPts val="200"/>
              </a:spcBef>
              <a:spcAft>
                <a:spcPts val="0"/>
              </a:spcAft>
              <a:buClr>
                <a:schemeClr val="dk1"/>
              </a:buClr>
              <a:buSzPts val="1200"/>
              <a:buChar char="•"/>
              <a:defRPr/>
            </a:lvl1pPr>
            <a:lvl2pPr marL="914400" lvl="1" indent="-304800" algn="l">
              <a:lnSpc>
                <a:spcPct val="100000"/>
              </a:lnSpc>
              <a:spcBef>
                <a:spcPts val="200"/>
              </a:spcBef>
              <a:spcAft>
                <a:spcPts val="0"/>
              </a:spcAft>
              <a:buClr>
                <a:schemeClr val="dk1"/>
              </a:buClr>
              <a:buSzPts val="1200"/>
              <a:buChar char="–"/>
              <a:defRPr/>
            </a:lvl2pPr>
            <a:lvl3pPr marL="1371600" lvl="2" indent="-304800" algn="l">
              <a:lnSpc>
                <a:spcPct val="100000"/>
              </a:lnSpc>
              <a:spcBef>
                <a:spcPts val="200"/>
              </a:spcBef>
              <a:spcAft>
                <a:spcPts val="0"/>
              </a:spcAft>
              <a:buClr>
                <a:schemeClr val="dk1"/>
              </a:buClr>
              <a:buSzPts val="1200"/>
              <a:buChar char="•"/>
              <a:defRPr/>
            </a:lvl3pPr>
            <a:lvl4pPr marL="1828800" lvl="3" indent="-304800" algn="l">
              <a:lnSpc>
                <a:spcPct val="100000"/>
              </a:lnSpc>
              <a:spcBef>
                <a:spcPts val="200"/>
              </a:spcBef>
              <a:spcAft>
                <a:spcPts val="0"/>
              </a:spcAft>
              <a:buClr>
                <a:schemeClr val="dk1"/>
              </a:buClr>
              <a:buSzPts val="1200"/>
              <a:buChar char="–"/>
              <a:defRPr/>
            </a:lvl4pPr>
            <a:lvl5pPr marL="2286000" lvl="4" indent="-304800" algn="l">
              <a:lnSpc>
                <a:spcPct val="100000"/>
              </a:lnSpc>
              <a:spcBef>
                <a:spcPts val="200"/>
              </a:spcBef>
              <a:spcAft>
                <a:spcPts val="0"/>
              </a:spcAft>
              <a:buClr>
                <a:schemeClr val="dk1"/>
              </a:buClr>
              <a:buSzPts val="1200"/>
              <a:buChar char="»"/>
              <a:defRPr/>
            </a:lvl5pPr>
            <a:lvl6pPr marL="2743200" lvl="5" indent="-304800" algn="l">
              <a:lnSpc>
                <a:spcPct val="100000"/>
              </a:lnSpc>
              <a:spcBef>
                <a:spcPts val="200"/>
              </a:spcBef>
              <a:spcAft>
                <a:spcPts val="0"/>
              </a:spcAft>
              <a:buClr>
                <a:schemeClr val="dk1"/>
              </a:buClr>
              <a:buSzPts val="1200"/>
              <a:buChar char="•"/>
              <a:defRPr/>
            </a:lvl6pPr>
            <a:lvl7pPr marL="3200400" lvl="6" indent="-304800" algn="l">
              <a:lnSpc>
                <a:spcPct val="100000"/>
              </a:lnSpc>
              <a:spcBef>
                <a:spcPts val="200"/>
              </a:spcBef>
              <a:spcAft>
                <a:spcPts val="0"/>
              </a:spcAft>
              <a:buClr>
                <a:schemeClr val="dk1"/>
              </a:buClr>
              <a:buSzPts val="1200"/>
              <a:buChar char="•"/>
              <a:defRPr/>
            </a:lvl7pPr>
            <a:lvl8pPr marL="3657600" lvl="7" indent="-304800" algn="l">
              <a:lnSpc>
                <a:spcPct val="100000"/>
              </a:lnSpc>
              <a:spcBef>
                <a:spcPts val="200"/>
              </a:spcBef>
              <a:spcAft>
                <a:spcPts val="0"/>
              </a:spcAft>
              <a:buClr>
                <a:schemeClr val="dk1"/>
              </a:buClr>
              <a:buSzPts val="1200"/>
              <a:buChar char="•"/>
              <a:defRPr/>
            </a:lvl8pPr>
            <a:lvl9pPr marL="4114800" lvl="8" indent="-304800" algn="l">
              <a:lnSpc>
                <a:spcPct val="100000"/>
              </a:lnSpc>
              <a:spcBef>
                <a:spcPts val="200"/>
              </a:spcBef>
              <a:spcAft>
                <a:spcPts val="0"/>
              </a:spcAft>
              <a:buClr>
                <a:schemeClr val="dk1"/>
              </a:buClr>
              <a:buSzPts val="1200"/>
              <a:buChar char="•"/>
              <a:defRPr/>
            </a:lvl9pPr>
          </a:lstStyle>
          <a:p>
            <a:endParaRPr/>
          </a:p>
        </p:txBody>
      </p:sp>
      <p:sp>
        <p:nvSpPr>
          <p:cNvPr id="91" name="Google Shape;91;g2efbfd2a8da_0_48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92" name="Google Shape;92;g2efbfd2a8da_0_48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93" name="Google Shape;93;g2efbfd2a8da_0_48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04"/>
        <p:cNvGrpSpPr/>
        <p:nvPr/>
      </p:nvGrpSpPr>
      <p:grpSpPr>
        <a:xfrm>
          <a:off x="0" y="0"/>
          <a:ext cx="0" cy="0"/>
          <a:chOff x="0" y="0"/>
          <a:chExt cx="0" cy="0"/>
        </a:xfrm>
      </p:grpSpPr>
      <p:pic>
        <p:nvPicPr>
          <p:cNvPr id="105" name="Google Shape;105;g2efbfd2a8da_0_500"/>
          <p:cNvPicPr preferRelativeResize="0"/>
          <p:nvPr/>
        </p:nvPicPr>
        <p:blipFill rotWithShape="1">
          <a:blip r:embed="rId2">
            <a:alphaModFix/>
          </a:blip>
          <a:srcRect/>
          <a:stretch/>
        </p:blipFill>
        <p:spPr>
          <a:xfrm>
            <a:off x="0" y="-16932"/>
            <a:ext cx="12192000" cy="6858000"/>
          </a:xfrm>
          <a:prstGeom prst="rect">
            <a:avLst/>
          </a:prstGeom>
          <a:noFill/>
          <a:ln>
            <a:noFill/>
          </a:ln>
        </p:spPr>
      </p:pic>
      <p:pic>
        <p:nvPicPr>
          <p:cNvPr id="106" name="Google Shape;106;g2efbfd2a8da_0_500"/>
          <p:cNvPicPr preferRelativeResize="0"/>
          <p:nvPr/>
        </p:nvPicPr>
        <p:blipFill rotWithShape="1">
          <a:blip r:embed="rId3">
            <a:alphaModFix/>
          </a:blip>
          <a:srcRect/>
          <a:stretch/>
        </p:blipFill>
        <p:spPr>
          <a:xfrm>
            <a:off x="0" y="2692400"/>
            <a:ext cx="12191999" cy="1473200"/>
          </a:xfrm>
          <a:prstGeom prst="rect">
            <a:avLst/>
          </a:prstGeom>
          <a:noFill/>
          <a:ln>
            <a:noFill/>
          </a:ln>
        </p:spPr>
      </p:pic>
      <p:sp>
        <p:nvSpPr>
          <p:cNvPr id="107" name="Google Shape;107;g2efbfd2a8da_0_500"/>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g2efbfd2a8da_0_500"/>
          <p:cNvPicPr preferRelativeResize="0"/>
          <p:nvPr/>
        </p:nvPicPr>
        <p:blipFill rotWithShape="1">
          <a:blip r:embed="rId4">
            <a:alphaModFix/>
          </a:blip>
          <a:srcRect/>
          <a:stretch/>
        </p:blipFill>
        <p:spPr>
          <a:xfrm rot="10800000" flipH="1">
            <a:off x="0" y="6366933"/>
            <a:ext cx="12192000" cy="486834"/>
          </a:xfrm>
          <a:prstGeom prst="rect">
            <a:avLst/>
          </a:prstGeom>
          <a:noFill/>
          <a:ln>
            <a:noFill/>
          </a:ln>
        </p:spPr>
      </p:pic>
      <p:sp>
        <p:nvSpPr>
          <p:cNvPr id="109" name="Google Shape;109;g2efbfd2a8da_0_500"/>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10" name="Google Shape;110;g2efbfd2a8da_0_500"/>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11" name="Google Shape;111;g2efbfd2a8da_0_500"/>
          <p:cNvSpPr txBox="1">
            <a:spLocks noGrp="1"/>
          </p:cNvSpPr>
          <p:nvPr>
            <p:ph type="sldNum" idx="12"/>
          </p:nvPr>
        </p:nvSpPr>
        <p:spPr>
          <a:xfrm>
            <a:off x="9890078" y="6447336"/>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12" name="Google Shape;112;g2efbfd2a8da_0_500"/>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lnSpc>
                <a:spcPct val="100000"/>
              </a:lnSpc>
              <a:spcBef>
                <a:spcPts val="0"/>
              </a:spcBef>
              <a:spcAft>
                <a:spcPts val="0"/>
              </a:spcAft>
              <a:buClr>
                <a:srgbClr val="000000"/>
              </a:buClr>
              <a:buSzPct val="100000"/>
              <a:buFont typeface="Arial"/>
              <a:buNone/>
            </a:pPr>
            <a:endParaRPr sz="1800" b="0" i="0" u="none" strike="noStrike" cap="none" dirty="0">
              <a:solidFill>
                <a:schemeClr val="dk1"/>
              </a:solidFill>
              <a:latin typeface="Calibri"/>
              <a:ea typeface="Calibri"/>
              <a:cs typeface="Calibri"/>
              <a:sym typeface="Calibri"/>
            </a:endParaRPr>
          </a:p>
        </p:txBody>
      </p:sp>
      <p:sp>
        <p:nvSpPr>
          <p:cNvPr id="113" name="Google Shape;113;g2efbfd2a8da_0_500"/>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pic>
        <p:nvPicPr>
          <p:cNvPr id="114" name="Google Shape;114;g2efbfd2a8da_0_500"/>
          <p:cNvPicPr preferRelativeResize="0"/>
          <p:nvPr/>
        </p:nvPicPr>
        <p:blipFill rotWithShape="1">
          <a:blip r:embed="rId5">
            <a:alphaModFix/>
          </a:blip>
          <a:srcRect/>
          <a:stretch/>
        </p:blipFill>
        <p:spPr>
          <a:xfrm>
            <a:off x="8824994" y="370919"/>
            <a:ext cx="3022602"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5"/>
        <p:cNvGrpSpPr/>
        <p:nvPr/>
      </p:nvGrpSpPr>
      <p:grpSpPr>
        <a:xfrm>
          <a:off x="0" y="0"/>
          <a:ext cx="0" cy="0"/>
          <a:chOff x="0" y="0"/>
          <a:chExt cx="0" cy="0"/>
        </a:xfrm>
      </p:grpSpPr>
      <p:pic>
        <p:nvPicPr>
          <p:cNvPr id="116" name="Google Shape;116;g2efbfd2a8da_0_511"/>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17" name="Google Shape;117;g2efbfd2a8da_0_511"/>
          <p:cNvPicPr preferRelativeResize="0"/>
          <p:nvPr/>
        </p:nvPicPr>
        <p:blipFill rotWithShape="1">
          <a:blip r:embed="rId3">
            <a:alphaModFix/>
          </a:blip>
          <a:srcRect/>
          <a:stretch/>
        </p:blipFill>
        <p:spPr>
          <a:xfrm>
            <a:off x="0" y="6400800"/>
            <a:ext cx="12192000" cy="457200"/>
          </a:xfrm>
          <a:prstGeom prst="rect">
            <a:avLst/>
          </a:prstGeom>
          <a:noFill/>
          <a:ln>
            <a:noFill/>
          </a:ln>
        </p:spPr>
      </p:pic>
      <p:pic>
        <p:nvPicPr>
          <p:cNvPr id="118" name="Google Shape;118;g2efbfd2a8da_0_511"/>
          <p:cNvPicPr preferRelativeResize="0"/>
          <p:nvPr/>
        </p:nvPicPr>
        <p:blipFill rotWithShape="1">
          <a:blip r:embed="rId4">
            <a:alphaModFix/>
          </a:blip>
          <a:srcRect/>
          <a:stretch/>
        </p:blipFill>
        <p:spPr>
          <a:xfrm flipH="1">
            <a:off x="0" y="6396567"/>
            <a:ext cx="12192000" cy="461433"/>
          </a:xfrm>
          <a:prstGeom prst="rect">
            <a:avLst/>
          </a:prstGeom>
          <a:noFill/>
          <a:ln>
            <a:noFill/>
          </a:ln>
        </p:spPr>
      </p:pic>
      <p:sp>
        <p:nvSpPr>
          <p:cNvPr id="119" name="Google Shape;119;g2efbfd2a8da_0_511"/>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pic>
        <p:nvPicPr>
          <p:cNvPr id="120" name="Google Shape;120;g2efbfd2a8da_0_511"/>
          <p:cNvPicPr preferRelativeResize="0"/>
          <p:nvPr/>
        </p:nvPicPr>
        <p:blipFill rotWithShape="1">
          <a:blip r:embed="rId5">
            <a:alphaModFix/>
          </a:blip>
          <a:srcRect/>
          <a:stretch/>
        </p:blipFill>
        <p:spPr>
          <a:xfrm>
            <a:off x="0" y="2692400"/>
            <a:ext cx="12191999" cy="1473200"/>
          </a:xfrm>
          <a:prstGeom prst="rect">
            <a:avLst/>
          </a:prstGeom>
          <a:noFill/>
          <a:ln>
            <a:noFill/>
          </a:ln>
        </p:spPr>
      </p:pic>
      <p:sp>
        <p:nvSpPr>
          <p:cNvPr id="121" name="Google Shape;121;g2efbfd2a8da_0_511"/>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g2efbfd2a8da_0_511"/>
          <p:cNvSpPr txBox="1"/>
          <p:nvPr/>
        </p:nvSpPr>
        <p:spPr>
          <a:xfrm>
            <a:off x="10052145" y="6422387"/>
            <a:ext cx="14637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dirty="0">
              <a:solidFill>
                <a:schemeClr val="lt1"/>
              </a:solidFill>
              <a:latin typeface="Calibri"/>
              <a:ea typeface="Calibri"/>
              <a:cs typeface="Calibri"/>
              <a:sym typeface="Calibri"/>
            </a:endParaRPr>
          </a:p>
        </p:txBody>
      </p:sp>
      <p:sp>
        <p:nvSpPr>
          <p:cNvPr id="123" name="Google Shape;123;g2efbfd2a8da_0_511"/>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24" name="Google Shape;124;g2efbfd2a8da_0_511"/>
          <p:cNvSpPr txBox="1"/>
          <p:nvPr/>
        </p:nvSpPr>
        <p:spPr>
          <a:xfrm>
            <a:off x="956592" y="6446837"/>
            <a:ext cx="990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sp>
        <p:nvSpPr>
          <p:cNvPr id="125" name="Google Shape;125;g2efbfd2a8da_0_511"/>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pic>
        <p:nvPicPr>
          <p:cNvPr id="126" name="Google Shape;126;g2efbfd2a8da_0_511"/>
          <p:cNvPicPr preferRelativeResize="0"/>
          <p:nvPr/>
        </p:nvPicPr>
        <p:blipFill rotWithShape="1">
          <a:blip r:embed="rId6">
            <a:alphaModFix/>
          </a:blip>
          <a:srcRect/>
          <a:stretch/>
        </p:blipFill>
        <p:spPr>
          <a:xfrm>
            <a:off x="8824994" y="370919"/>
            <a:ext cx="3022602" cy="762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27"/>
        <p:cNvGrpSpPr/>
        <p:nvPr/>
      </p:nvGrpSpPr>
      <p:grpSpPr>
        <a:xfrm>
          <a:off x="0" y="0"/>
          <a:ext cx="0" cy="0"/>
          <a:chOff x="0" y="0"/>
          <a:chExt cx="0" cy="0"/>
        </a:xfrm>
      </p:grpSpPr>
      <p:pic>
        <p:nvPicPr>
          <p:cNvPr id="128" name="Google Shape;128;g2efbfd2a8da_0_523"/>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29" name="Google Shape;129;g2efbfd2a8da_0_523"/>
          <p:cNvPicPr preferRelativeResize="0"/>
          <p:nvPr/>
        </p:nvPicPr>
        <p:blipFill rotWithShape="1">
          <a:blip r:embed="rId3">
            <a:alphaModFix/>
          </a:blip>
          <a:srcRect/>
          <a:stretch/>
        </p:blipFill>
        <p:spPr>
          <a:xfrm>
            <a:off x="0" y="2692400"/>
            <a:ext cx="12191999" cy="1473200"/>
          </a:xfrm>
          <a:prstGeom prst="rect">
            <a:avLst/>
          </a:prstGeom>
          <a:noFill/>
          <a:ln>
            <a:noFill/>
          </a:ln>
        </p:spPr>
      </p:pic>
      <p:sp>
        <p:nvSpPr>
          <p:cNvPr id="130" name="Google Shape;130;g2efbfd2a8da_0_523"/>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 name="Google Shape;131;g2efbfd2a8da_0_523"/>
          <p:cNvPicPr preferRelativeResize="0"/>
          <p:nvPr/>
        </p:nvPicPr>
        <p:blipFill rotWithShape="1">
          <a:blip r:embed="rId4">
            <a:alphaModFix/>
          </a:blip>
          <a:srcRect/>
          <a:stretch/>
        </p:blipFill>
        <p:spPr>
          <a:xfrm flipH="1">
            <a:off x="0" y="6366934"/>
            <a:ext cx="12192000" cy="478368"/>
          </a:xfrm>
          <a:prstGeom prst="rect">
            <a:avLst/>
          </a:prstGeom>
          <a:noFill/>
          <a:ln>
            <a:noFill/>
          </a:ln>
        </p:spPr>
      </p:pic>
      <p:sp>
        <p:nvSpPr>
          <p:cNvPr id="132" name="Google Shape;132;g2efbfd2a8da_0_523"/>
          <p:cNvSpPr txBox="1"/>
          <p:nvPr/>
        </p:nvSpPr>
        <p:spPr>
          <a:xfrm>
            <a:off x="10052145" y="6422387"/>
            <a:ext cx="14637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dirty="0">
              <a:solidFill>
                <a:schemeClr val="lt1"/>
              </a:solidFill>
              <a:latin typeface="Calibri"/>
              <a:ea typeface="Calibri"/>
              <a:cs typeface="Calibri"/>
              <a:sym typeface="Calibri"/>
            </a:endParaRPr>
          </a:p>
        </p:txBody>
      </p:sp>
      <p:sp>
        <p:nvSpPr>
          <p:cNvPr id="133" name="Google Shape;133;g2efbfd2a8da_0_523"/>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34" name="Google Shape;134;g2efbfd2a8da_0_523"/>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35" name="Google Shape;135;g2efbfd2a8da_0_523"/>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pic>
        <p:nvPicPr>
          <p:cNvPr id="136" name="Google Shape;136;g2efbfd2a8da_0_523"/>
          <p:cNvPicPr preferRelativeResize="0"/>
          <p:nvPr/>
        </p:nvPicPr>
        <p:blipFill rotWithShape="1">
          <a:blip r:embed="rId5">
            <a:alphaModFix/>
          </a:blip>
          <a:srcRect/>
          <a:stretch/>
        </p:blipFill>
        <p:spPr>
          <a:xfrm>
            <a:off x="8824994" y="370919"/>
            <a:ext cx="3022602" cy="762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37"/>
        <p:cNvGrpSpPr/>
        <p:nvPr/>
      </p:nvGrpSpPr>
      <p:grpSpPr>
        <a:xfrm>
          <a:off x="0" y="0"/>
          <a:ext cx="0" cy="0"/>
          <a:chOff x="0" y="0"/>
          <a:chExt cx="0" cy="0"/>
        </a:xfrm>
      </p:grpSpPr>
      <p:sp>
        <p:nvSpPr>
          <p:cNvPr id="138" name="Google Shape;138;g2efbfd2a8da_0_550"/>
          <p:cNvSpPr/>
          <p:nvPr/>
        </p:nvSpPr>
        <p:spPr>
          <a:xfrm>
            <a:off x="6128232" y="1981199"/>
            <a:ext cx="6063900" cy="4278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9" name="Google Shape;139;g2efbfd2a8da_0_550"/>
          <p:cNvSpPr txBox="1">
            <a:spLocks noGrp="1"/>
          </p:cNvSpPr>
          <p:nvPr>
            <p:ph type="body" idx="1"/>
          </p:nvPr>
        </p:nvSpPr>
        <p:spPr>
          <a:xfrm>
            <a:off x="838200" y="1981199"/>
            <a:ext cx="5289900" cy="4278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g2efbfd2a8da_0_550"/>
          <p:cNvSpPr txBox="1">
            <a:spLocks noGrp="1"/>
          </p:cNvSpPr>
          <p:nvPr>
            <p:ph type="body" idx="2"/>
          </p:nvPr>
        </p:nvSpPr>
        <p:spPr>
          <a:xfrm>
            <a:off x="6309815" y="2124502"/>
            <a:ext cx="5718300" cy="3945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000"/>
              <a:buFont typeface="Calibri"/>
              <a:buNone/>
              <a:defRPr sz="2000">
                <a:solidFill>
                  <a:srgbClr val="051E4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g2efbfd2a8da_0_550"/>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2" name="Google Shape;142;g2efbfd2a8da_0_550"/>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3" name="Google Shape;143;g2efbfd2a8da_0_550"/>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44" name="Google Shape;144;g2efbfd2a8da_0_550"/>
          <p:cNvSpPr txBox="1">
            <a:spLocks noGrp="1"/>
          </p:cNvSpPr>
          <p:nvPr>
            <p:ph type="title"/>
          </p:nvPr>
        </p:nvSpPr>
        <p:spPr>
          <a:xfrm>
            <a:off x="838200" y="732430"/>
            <a:ext cx="10515600" cy="109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 CHART">
  <p:cSld name="CONTENT + CHART">
    <p:spTree>
      <p:nvGrpSpPr>
        <p:cNvPr id="1" name="Shape 145"/>
        <p:cNvGrpSpPr/>
        <p:nvPr/>
      </p:nvGrpSpPr>
      <p:grpSpPr>
        <a:xfrm>
          <a:off x="0" y="0"/>
          <a:ext cx="0" cy="0"/>
          <a:chOff x="0" y="0"/>
          <a:chExt cx="0" cy="0"/>
        </a:xfrm>
      </p:grpSpPr>
      <p:sp>
        <p:nvSpPr>
          <p:cNvPr id="146" name="Google Shape;146;g2efbfd2a8da_0_575"/>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7" name="Google Shape;147;g2efbfd2a8da_0_575"/>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148" name="Google Shape;148;g2efbfd2a8da_0_575"/>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49" name="Google Shape;149;g2efbfd2a8da_0_575"/>
          <p:cNvSpPr txBox="1">
            <a:spLocks noGrp="1"/>
          </p:cNvSpPr>
          <p:nvPr>
            <p:ph type="title"/>
          </p:nvPr>
        </p:nvSpPr>
        <p:spPr>
          <a:xfrm>
            <a:off x="838200" y="732430"/>
            <a:ext cx="10515600" cy="1096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50" name="Google Shape;150;g2efbfd2a8da_0_575"/>
          <p:cNvSpPr txBox="1">
            <a:spLocks noGrp="1"/>
          </p:cNvSpPr>
          <p:nvPr>
            <p:ph type="body" idx="1"/>
          </p:nvPr>
        </p:nvSpPr>
        <p:spPr>
          <a:xfrm>
            <a:off x="839788" y="3037204"/>
            <a:ext cx="3932100" cy="3222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51" name="Google Shape;151;g2efbfd2a8da_0_575"/>
          <p:cNvPicPr preferRelativeResize="0"/>
          <p:nvPr/>
        </p:nvPicPr>
        <p:blipFill rotWithShape="1">
          <a:blip r:embed="rId2">
            <a:alphaModFix/>
          </a:blip>
          <a:srcRect/>
          <a:stretch/>
        </p:blipFill>
        <p:spPr>
          <a:xfrm>
            <a:off x="4935940" y="1981200"/>
            <a:ext cx="7033200" cy="4375200"/>
          </a:xfrm>
          <a:prstGeom prst="rect">
            <a:avLst/>
          </a:prstGeom>
          <a:noFill/>
          <a:ln>
            <a:noFill/>
          </a:ln>
        </p:spPr>
      </p:pic>
      <p:sp>
        <p:nvSpPr>
          <p:cNvPr id="152" name="Google Shape;152;g2efbfd2a8da_0_575"/>
          <p:cNvSpPr txBox="1">
            <a:spLocks noGrp="1"/>
          </p:cNvSpPr>
          <p:nvPr>
            <p:ph type="body" idx="2"/>
          </p:nvPr>
        </p:nvSpPr>
        <p:spPr>
          <a:xfrm>
            <a:off x="838200" y="1981200"/>
            <a:ext cx="3933900" cy="984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Font typeface="Calibri"/>
              <a:buNone/>
              <a:defRPr sz="32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53"/>
        <p:cNvGrpSpPr/>
        <p:nvPr/>
      </p:nvGrpSpPr>
      <p:grpSpPr>
        <a:xfrm>
          <a:off x="0" y="0"/>
          <a:ext cx="0" cy="0"/>
          <a:chOff x="0" y="0"/>
          <a:chExt cx="0" cy="0"/>
        </a:xfrm>
      </p:grpSpPr>
      <p:pic>
        <p:nvPicPr>
          <p:cNvPr id="154" name="Google Shape;154;g2efbfd2a8da_0_58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5" name="Google Shape;155;g2efbfd2a8da_0_583"/>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56" name="Google Shape;156;g2efbfd2a8da_0_583"/>
          <p:cNvSpPr txBox="1"/>
          <p:nvPr/>
        </p:nvSpPr>
        <p:spPr>
          <a:xfrm>
            <a:off x="3068471" y="2682550"/>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THANK YOU</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 Header">
    <p:spTree>
      <p:nvGrpSpPr>
        <p:cNvPr id="1" name="Shape 19"/>
        <p:cNvGrpSpPr/>
        <p:nvPr/>
      </p:nvGrpSpPr>
      <p:grpSpPr>
        <a:xfrm>
          <a:off x="0" y="0"/>
          <a:ext cx="0" cy="0"/>
          <a:chOff x="0" y="0"/>
          <a:chExt cx="0" cy="0"/>
        </a:xfrm>
      </p:grpSpPr>
      <p:sp>
        <p:nvSpPr>
          <p:cNvPr id="20" name="Google Shape;20;g2efbfd2a8da_0_537"/>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1" name="Google Shape;21;g2efbfd2a8da_0_537"/>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2" name="Google Shape;22;g2efbfd2a8da_0_537"/>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23" name="Google Shape;23;g2efbfd2a8da_0_537"/>
          <p:cNvSpPr txBox="1">
            <a:spLocks noGrp="1"/>
          </p:cNvSpPr>
          <p:nvPr>
            <p:ph type="body" idx="1"/>
          </p:nvPr>
        </p:nvSpPr>
        <p:spPr>
          <a:xfrm>
            <a:off x="838200" y="1981199"/>
            <a:ext cx="10515600" cy="3921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g2efbfd2a8da_0_537"/>
          <p:cNvSpPr txBox="1">
            <a:spLocks noGrp="1"/>
          </p:cNvSpPr>
          <p:nvPr>
            <p:ph type="title"/>
          </p:nvPr>
        </p:nvSpPr>
        <p:spPr>
          <a:xfrm>
            <a:off x="838200" y="730918"/>
            <a:ext cx="10515600" cy="1098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FINAL SLIDE">
  <p:cSld name="1_FINAL SLIDE">
    <p:spTree>
      <p:nvGrpSpPr>
        <p:cNvPr id="1" name="Shape 157"/>
        <p:cNvGrpSpPr/>
        <p:nvPr/>
      </p:nvGrpSpPr>
      <p:grpSpPr>
        <a:xfrm>
          <a:off x="0" y="0"/>
          <a:ext cx="0" cy="0"/>
          <a:chOff x="0" y="0"/>
          <a:chExt cx="0" cy="0"/>
        </a:xfrm>
      </p:grpSpPr>
      <p:pic>
        <p:nvPicPr>
          <p:cNvPr id="158" name="Google Shape;158;g2efbfd2a8da_0_58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9" name="Google Shape;159;g2efbfd2a8da_0_587"/>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60" name="Google Shape;160;g2efbfd2a8da_0_587"/>
          <p:cNvSpPr txBox="1"/>
          <p:nvPr/>
        </p:nvSpPr>
        <p:spPr>
          <a:xfrm>
            <a:off x="3013438" y="786017"/>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THANK YOU</a:t>
            </a:r>
            <a:endParaRPr sz="1400" b="0" i="0" u="none" strike="noStrike" cap="none" dirty="0">
              <a:solidFill>
                <a:srgbClr val="000000"/>
              </a:solidFill>
              <a:latin typeface="Arial"/>
              <a:ea typeface="Arial"/>
              <a:cs typeface="Arial"/>
              <a:sym typeface="Arial"/>
            </a:endParaRPr>
          </a:p>
        </p:txBody>
      </p:sp>
      <p:sp>
        <p:nvSpPr>
          <p:cNvPr id="161" name="Google Shape;161;g2efbfd2a8da_0_587"/>
          <p:cNvSpPr txBox="1">
            <a:spLocks noGrp="1"/>
          </p:cNvSpPr>
          <p:nvPr>
            <p:ph type="body" idx="1"/>
          </p:nvPr>
        </p:nvSpPr>
        <p:spPr>
          <a:xfrm>
            <a:off x="3100916" y="2472258"/>
            <a:ext cx="5880000" cy="3933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800"/>
              <a:buFont typeface="Calibri"/>
              <a:buNone/>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g2efbfd2a8da_0_587"/>
          <p:cNvSpPr txBox="1">
            <a:spLocks noGrp="1"/>
          </p:cNvSpPr>
          <p:nvPr>
            <p:ph type="body" idx="2"/>
          </p:nvPr>
        </p:nvSpPr>
        <p:spPr>
          <a:xfrm>
            <a:off x="3100916" y="2904057"/>
            <a:ext cx="5880000" cy="3255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Font typeface="Calibri"/>
              <a:buNone/>
              <a:defRPr sz="1800" i="1">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g2efbfd2a8da_0_587"/>
          <p:cNvSpPr txBox="1">
            <a:spLocks noGrp="1"/>
          </p:cNvSpPr>
          <p:nvPr>
            <p:ph type="body" idx="3"/>
          </p:nvPr>
        </p:nvSpPr>
        <p:spPr>
          <a:xfrm>
            <a:off x="3100916" y="3484563"/>
            <a:ext cx="5880000" cy="3255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Font typeface="Calibri"/>
              <a:buNone/>
              <a:defRPr sz="1800" i="0">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1" preserve="1">
  <p:cSld name="Title and Content 1">
    <p:spTree>
      <p:nvGrpSpPr>
        <p:cNvPr id="1" name="Shape 94"/>
        <p:cNvGrpSpPr/>
        <p:nvPr/>
      </p:nvGrpSpPr>
      <p:grpSpPr>
        <a:xfrm>
          <a:off x="0" y="0"/>
          <a:ext cx="0" cy="0"/>
          <a:chOff x="0" y="0"/>
          <a:chExt cx="0" cy="0"/>
        </a:xfrm>
      </p:grpSpPr>
      <p:pic>
        <p:nvPicPr>
          <p:cNvPr id="95" name="Google Shape;95;g2efbfd2a8da_0_500"/>
          <p:cNvPicPr preferRelativeResize="0"/>
          <p:nvPr/>
        </p:nvPicPr>
        <p:blipFill rotWithShape="1">
          <a:blip r:embed="rId2">
            <a:alphaModFix/>
          </a:blip>
          <a:srcRect/>
          <a:stretch/>
        </p:blipFill>
        <p:spPr>
          <a:xfrm>
            <a:off x="0" y="-16932"/>
            <a:ext cx="12192000" cy="6858000"/>
          </a:xfrm>
          <a:prstGeom prst="rect">
            <a:avLst/>
          </a:prstGeom>
          <a:noFill/>
          <a:ln>
            <a:noFill/>
          </a:ln>
        </p:spPr>
      </p:pic>
      <p:pic>
        <p:nvPicPr>
          <p:cNvPr id="96" name="Google Shape;96;g2efbfd2a8da_0_500"/>
          <p:cNvPicPr preferRelativeResize="0"/>
          <p:nvPr/>
        </p:nvPicPr>
        <p:blipFill rotWithShape="1">
          <a:blip r:embed="rId3">
            <a:alphaModFix/>
          </a:blip>
          <a:srcRect/>
          <a:stretch/>
        </p:blipFill>
        <p:spPr>
          <a:xfrm>
            <a:off x="0" y="2692400"/>
            <a:ext cx="12191999" cy="1473200"/>
          </a:xfrm>
          <a:prstGeom prst="rect">
            <a:avLst/>
          </a:prstGeom>
          <a:noFill/>
          <a:ln>
            <a:noFill/>
          </a:ln>
        </p:spPr>
      </p:pic>
      <p:sp>
        <p:nvSpPr>
          <p:cNvPr id="97" name="Google Shape;97;g2efbfd2a8da_0_500"/>
          <p:cNvSpPr txBox="1">
            <a:spLocks noGrp="1"/>
          </p:cNvSpPr>
          <p:nvPr>
            <p:ph type="body" idx="1"/>
          </p:nvPr>
        </p:nvSpPr>
        <p:spPr>
          <a:xfrm>
            <a:off x="1319753" y="4300563"/>
            <a:ext cx="10034100" cy="716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051E41"/>
              </a:buClr>
              <a:buSzPts val="2800"/>
              <a:buNone/>
              <a:defRPr sz="2800">
                <a:solidFill>
                  <a:srgbClr val="051E4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8" name="Google Shape;98;g2efbfd2a8da_0_500"/>
          <p:cNvPicPr preferRelativeResize="0"/>
          <p:nvPr/>
        </p:nvPicPr>
        <p:blipFill rotWithShape="1">
          <a:blip r:embed="rId4">
            <a:alphaModFix/>
          </a:blip>
          <a:srcRect/>
          <a:stretch/>
        </p:blipFill>
        <p:spPr>
          <a:xfrm rot="10800000" flipH="1">
            <a:off x="0" y="6366933"/>
            <a:ext cx="12192000" cy="486834"/>
          </a:xfrm>
          <a:prstGeom prst="rect">
            <a:avLst/>
          </a:prstGeom>
          <a:noFill/>
          <a:ln>
            <a:noFill/>
          </a:ln>
        </p:spPr>
      </p:pic>
      <p:sp>
        <p:nvSpPr>
          <p:cNvPr id="99" name="Google Shape;99;g2efbfd2a8da_0_500"/>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00" name="Google Shape;100;g2efbfd2a8da_0_500"/>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01" name="Google Shape;101;g2efbfd2a8da_0_500"/>
          <p:cNvSpPr txBox="1">
            <a:spLocks noGrp="1"/>
          </p:cNvSpPr>
          <p:nvPr>
            <p:ph type="sldNum" idx="12"/>
          </p:nvPr>
        </p:nvSpPr>
        <p:spPr>
          <a:xfrm>
            <a:off x="9890078" y="6447336"/>
            <a:ext cx="146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02" name="Google Shape;102;g2efbfd2a8da_0_500"/>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03" name="Google Shape;103;g2efbfd2a8da_0_500"/>
          <p:cNvSpPr txBox="1">
            <a:spLocks noGrp="1"/>
          </p:cNvSpPr>
          <p:nvPr>
            <p:ph type="title"/>
          </p:nvPr>
        </p:nvSpPr>
        <p:spPr>
          <a:xfrm>
            <a:off x="1319753" y="2755664"/>
            <a:ext cx="6271200" cy="1260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000"/>
              <a:buFont typeface="Calibri"/>
              <a:buNone/>
              <a:defRPr sz="4000" b="1">
                <a:solidFill>
                  <a:schemeClr val="lt1"/>
                </a:solidFill>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pic>
        <p:nvPicPr>
          <p:cNvPr id="104" name="Google Shape;104;g2efbfd2a8da_0_500"/>
          <p:cNvPicPr preferRelativeResize="0"/>
          <p:nvPr/>
        </p:nvPicPr>
        <p:blipFill rotWithShape="1">
          <a:blip r:embed="rId5">
            <a:alphaModFix/>
          </a:blip>
          <a:srcRect/>
          <a:stretch/>
        </p:blipFill>
        <p:spPr>
          <a:xfrm>
            <a:off x="8824994" y="370919"/>
            <a:ext cx="3022602" cy="762000"/>
          </a:xfrm>
          <a:prstGeom prst="rect">
            <a:avLst/>
          </a:prstGeom>
          <a:noFill/>
          <a:ln>
            <a:noFill/>
          </a:ln>
        </p:spPr>
      </p:pic>
    </p:spTree>
    <p:extLst>
      <p:ext uri="{BB962C8B-B14F-4D97-AF65-F5344CB8AC3E}">
        <p14:creationId xmlns:p14="http://schemas.microsoft.com/office/powerpoint/2010/main" val="3923575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5A631-8628-4005-BE1F-7EABE729D49C}" type="datetimeFigureOut">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1734745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pic>
        <p:nvPicPr>
          <p:cNvPr id="7"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132" name="Google Shape;132;g2efbfd2a8da_0_537"/>
          <p:cNvSpPr txBox="1">
            <a:spLocks noGrp="1"/>
          </p:cNvSpPr>
          <p:nvPr>
            <p:ph type="dt" idx="10"/>
          </p:nvPr>
        </p:nvSpPr>
        <p:spPr>
          <a:xfrm>
            <a:off x="838200" y="6438891"/>
            <a:ext cx="990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33" name="Google Shape;133;g2efbfd2a8da_0_537"/>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900"/>
              <a:buNone/>
              <a:defRPr/>
            </a:lvl1pPr>
            <a:lvl2pPr lvl="1" algn="l" rtl="0">
              <a:spcBef>
                <a:spcPts val="0"/>
              </a:spcBef>
              <a:spcAft>
                <a:spcPts val="0"/>
              </a:spcAft>
              <a:buSzPts val="900"/>
              <a:buNone/>
              <a:defRPr/>
            </a:lvl2pPr>
            <a:lvl3pPr lvl="2" algn="l" rtl="0">
              <a:spcBef>
                <a:spcPts val="0"/>
              </a:spcBef>
              <a:spcAft>
                <a:spcPts val="0"/>
              </a:spcAft>
              <a:buSzPts val="900"/>
              <a:buNone/>
              <a:defRPr/>
            </a:lvl3pPr>
            <a:lvl4pPr lvl="3" algn="l" rtl="0">
              <a:spcBef>
                <a:spcPts val="0"/>
              </a:spcBef>
              <a:spcAft>
                <a:spcPts val="0"/>
              </a:spcAft>
              <a:buSzPts val="900"/>
              <a:buNone/>
              <a:defRPr/>
            </a:lvl4pPr>
            <a:lvl5pPr lvl="4" algn="l" rtl="0">
              <a:spcBef>
                <a:spcPts val="0"/>
              </a:spcBef>
              <a:spcAft>
                <a:spcPts val="0"/>
              </a:spcAft>
              <a:buSzPts val="900"/>
              <a:buNone/>
              <a:defRPr/>
            </a:lvl5pPr>
            <a:lvl6pPr lvl="5" algn="l" rtl="0">
              <a:spcBef>
                <a:spcPts val="0"/>
              </a:spcBef>
              <a:spcAft>
                <a:spcPts val="0"/>
              </a:spcAft>
              <a:buSzPts val="900"/>
              <a:buNone/>
              <a:defRPr/>
            </a:lvl6pPr>
            <a:lvl7pPr lvl="6" algn="l" rtl="0">
              <a:spcBef>
                <a:spcPts val="0"/>
              </a:spcBef>
              <a:spcAft>
                <a:spcPts val="0"/>
              </a:spcAft>
              <a:buSzPts val="900"/>
              <a:buNone/>
              <a:defRPr/>
            </a:lvl7pPr>
            <a:lvl8pPr lvl="7" algn="l" rtl="0">
              <a:spcBef>
                <a:spcPts val="0"/>
              </a:spcBef>
              <a:spcAft>
                <a:spcPts val="0"/>
              </a:spcAft>
              <a:buSzPts val="900"/>
              <a:buNone/>
              <a:defRPr/>
            </a:lvl8pPr>
            <a:lvl9pPr lvl="8" algn="l" rtl="0">
              <a:spcBef>
                <a:spcPts val="0"/>
              </a:spcBef>
              <a:spcAft>
                <a:spcPts val="0"/>
              </a:spcAft>
              <a:buSzPts val="900"/>
              <a:buNone/>
              <a:defRPr/>
            </a:lvl9pPr>
          </a:lstStyle>
          <a:p>
            <a:endParaRPr dirty="0"/>
          </a:p>
        </p:txBody>
      </p:sp>
      <p:sp>
        <p:nvSpPr>
          <p:cNvPr id="134" name="Google Shape;134;g2efbfd2a8da_0_537"/>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35" name="Google Shape;135;g2efbfd2a8da_0_537"/>
          <p:cNvSpPr txBox="1">
            <a:spLocks noGrp="1"/>
          </p:cNvSpPr>
          <p:nvPr>
            <p:ph type="body" idx="1"/>
          </p:nvPr>
        </p:nvSpPr>
        <p:spPr>
          <a:xfrm>
            <a:off x="838200" y="1981199"/>
            <a:ext cx="10515600" cy="39210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 name="Google Shape;136;g2efbfd2a8da_0_537"/>
          <p:cNvSpPr txBox="1">
            <a:spLocks noGrp="1"/>
          </p:cNvSpPr>
          <p:nvPr>
            <p:ph type="title"/>
          </p:nvPr>
        </p:nvSpPr>
        <p:spPr>
          <a:xfrm>
            <a:off x="838200" y="730918"/>
            <a:ext cx="10515600" cy="10980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900"/>
              <a:buNone/>
              <a:defRPr/>
            </a:lvl2pPr>
            <a:lvl3pPr lvl="2" rtl="0">
              <a:spcBef>
                <a:spcPts val="0"/>
              </a:spcBef>
              <a:spcAft>
                <a:spcPts val="0"/>
              </a:spcAft>
              <a:buSzPts val="900"/>
              <a:buNone/>
              <a:defRPr/>
            </a:lvl3pPr>
            <a:lvl4pPr lvl="3" rtl="0">
              <a:spcBef>
                <a:spcPts val="0"/>
              </a:spcBef>
              <a:spcAft>
                <a:spcPts val="0"/>
              </a:spcAft>
              <a:buSzPts val="900"/>
              <a:buNone/>
              <a:defRPr/>
            </a:lvl4pPr>
            <a:lvl5pPr lvl="4" rtl="0">
              <a:spcBef>
                <a:spcPts val="0"/>
              </a:spcBef>
              <a:spcAft>
                <a:spcPts val="0"/>
              </a:spcAft>
              <a:buSzPts val="900"/>
              <a:buNone/>
              <a:defRPr/>
            </a:lvl5pPr>
            <a:lvl6pPr lvl="5" rtl="0">
              <a:spcBef>
                <a:spcPts val="0"/>
              </a:spcBef>
              <a:spcAft>
                <a:spcPts val="0"/>
              </a:spcAft>
              <a:buSzPts val="900"/>
              <a:buNone/>
              <a:defRPr/>
            </a:lvl6pPr>
            <a:lvl7pPr lvl="6" rtl="0">
              <a:spcBef>
                <a:spcPts val="0"/>
              </a:spcBef>
              <a:spcAft>
                <a:spcPts val="0"/>
              </a:spcAft>
              <a:buSzPts val="900"/>
              <a:buNone/>
              <a:defRPr/>
            </a:lvl7pPr>
            <a:lvl8pPr lvl="7" rtl="0">
              <a:spcBef>
                <a:spcPts val="0"/>
              </a:spcBef>
              <a:spcAft>
                <a:spcPts val="0"/>
              </a:spcAft>
              <a:buSzPts val="900"/>
              <a:buNone/>
              <a:defRPr/>
            </a:lvl8pPr>
            <a:lvl9pPr lvl="8" rtl="0">
              <a:spcBef>
                <a:spcPts val="0"/>
              </a:spcBef>
              <a:spcAft>
                <a:spcPts val="0"/>
              </a:spcAft>
              <a:buSzPts val="900"/>
              <a:buNone/>
              <a:defRPr/>
            </a:lvl9pPr>
          </a:lstStyle>
          <a:p>
            <a:endParaRPr/>
          </a:p>
        </p:txBody>
      </p:sp>
    </p:spTree>
    <p:extLst>
      <p:ext uri="{BB962C8B-B14F-4D97-AF65-F5344CB8AC3E}">
        <p14:creationId xmlns:p14="http://schemas.microsoft.com/office/powerpoint/2010/main" val="1915288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15A631-8628-4005-BE1F-7EABE729D49C}" type="datetimeFigureOut">
              <a:rPr lang="en-US" smtClean="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3684251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5A631-8628-4005-BE1F-7EABE729D49C}" type="datetimeFigureOut">
              <a:rPr lang="en-US" smtClean="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4201915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15A631-8628-4005-BE1F-7EABE729D49C}" type="datetimeFigureOut">
              <a:rPr lang="en-US" smtClean="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3824929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oogle Shape;283;p6"/>
          <p:cNvPicPr preferRelativeResize="0"/>
          <p:nvPr userDrawn="1"/>
        </p:nvPicPr>
        <p:blipFill>
          <a:blip r:embed="rId2">
            <a:alphaModFix/>
          </a:blip>
          <a:stretch>
            <a:fillRect/>
          </a:stretch>
        </p:blipFill>
        <p:spPr>
          <a:xfrm>
            <a:off x="0" y="0"/>
            <a:ext cx="12192000" cy="6858035"/>
          </a:xfrm>
          <a:prstGeom prst="rect">
            <a:avLst/>
          </a:prstGeom>
          <a:noFill/>
          <a:ln>
            <a:noFill/>
          </a:ln>
        </p:spPr>
      </p:pic>
      <p:sp>
        <p:nvSpPr>
          <p:cNvPr id="2" name="Date Placeholder 1"/>
          <p:cNvSpPr>
            <a:spLocks noGrp="1"/>
          </p:cNvSpPr>
          <p:nvPr>
            <p:ph type="dt" sz="half" idx="10"/>
          </p:nvPr>
        </p:nvSpPr>
        <p:spPr/>
        <p:txBody>
          <a:bodyPr/>
          <a:lstStyle/>
          <a:p>
            <a:fld id="{8015A631-8628-4005-BE1F-7EABE729D49C}" type="datetimeFigureOut">
              <a:rPr lang="en-US" smtClean="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1DB82A-CBC0-4A27-A750-B1C985ECD81C}" type="slidenum">
              <a:rPr lang="en-US" smtClean="0"/>
              <a:t>‹#›</a:t>
            </a:fld>
            <a:endParaRPr lang="en-US" dirty="0"/>
          </a:p>
        </p:txBody>
      </p:sp>
    </p:spTree>
    <p:extLst>
      <p:ext uri="{BB962C8B-B14F-4D97-AF65-F5344CB8AC3E}">
        <p14:creationId xmlns:p14="http://schemas.microsoft.com/office/powerpoint/2010/main" val="1098540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Google Shape;341;g2efbfd2a8da_0_821"/>
          <p:cNvPicPr preferRelativeResize="0"/>
          <p:nvPr userDrawn="1"/>
        </p:nvPicPr>
        <p:blipFill>
          <a:blip r:embed="rId2">
            <a:alphaModFix/>
          </a:blip>
          <a:stretch>
            <a:fillRect/>
          </a:stretch>
        </p:blipFill>
        <p:spPr>
          <a:xfrm>
            <a:off x="0" y="0"/>
            <a:ext cx="12192000" cy="6858011"/>
          </a:xfrm>
          <a:prstGeom prst="rect">
            <a:avLst/>
          </a:prstGeom>
          <a:noFill/>
          <a:ln>
            <a:noFill/>
          </a:ln>
        </p:spPr>
      </p:pic>
    </p:spTree>
    <p:extLst>
      <p:ext uri="{BB962C8B-B14F-4D97-AF65-F5344CB8AC3E}">
        <p14:creationId xmlns:p14="http://schemas.microsoft.com/office/powerpoint/2010/main" val="4103602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INAL SLIDE" preserve="1">
  <p:cSld name="FINAL SLIDE">
    <p:spTree>
      <p:nvGrpSpPr>
        <p:cNvPr id="1" name="Shape 177"/>
        <p:cNvGrpSpPr/>
        <p:nvPr/>
      </p:nvGrpSpPr>
      <p:grpSpPr>
        <a:xfrm>
          <a:off x="0" y="0"/>
          <a:ext cx="0" cy="0"/>
          <a:chOff x="0" y="0"/>
          <a:chExt cx="0" cy="0"/>
        </a:xfrm>
      </p:grpSpPr>
      <p:pic>
        <p:nvPicPr>
          <p:cNvPr id="178" name="Google Shape;178;g2efbfd2a8da_0_58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9" name="Google Shape;179;g2efbfd2a8da_0_583"/>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80" name="Google Shape;180;g2efbfd2a8da_0_583"/>
          <p:cNvSpPr txBox="1"/>
          <p:nvPr/>
        </p:nvSpPr>
        <p:spPr>
          <a:xfrm>
            <a:off x="3068471" y="2682550"/>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dirty="0" smtClean="0">
                <a:solidFill>
                  <a:schemeClr val="lt1"/>
                </a:solidFill>
                <a:latin typeface="Calibri"/>
                <a:ea typeface="Calibri"/>
                <a:cs typeface="Calibri"/>
                <a:sym typeface="Calibri"/>
              </a:rPr>
              <a:t>Questions?</a:t>
            </a:r>
            <a:endParaRPr dirty="0"/>
          </a:p>
        </p:txBody>
      </p:sp>
    </p:spTree>
    <p:extLst>
      <p:ext uri="{BB962C8B-B14F-4D97-AF65-F5344CB8AC3E}">
        <p14:creationId xmlns:p14="http://schemas.microsoft.com/office/powerpoint/2010/main" val="9244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g2efbfd2a8da_0_42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7" name="Google Shape;27;g2efbfd2a8da_0_42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28" name="Google Shape;28;g2efbfd2a8da_0_42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FINAL SLIDE" preserve="1" userDrawn="1">
  <p:cSld name="1_FINAL SLIDE">
    <p:spTree>
      <p:nvGrpSpPr>
        <p:cNvPr id="1" name="Shape 181"/>
        <p:cNvGrpSpPr/>
        <p:nvPr/>
      </p:nvGrpSpPr>
      <p:grpSpPr>
        <a:xfrm>
          <a:off x="0" y="0"/>
          <a:ext cx="0" cy="0"/>
          <a:chOff x="0" y="0"/>
          <a:chExt cx="0" cy="0"/>
        </a:xfrm>
      </p:grpSpPr>
      <p:pic>
        <p:nvPicPr>
          <p:cNvPr id="182" name="Google Shape;182;g2efbfd2a8da_0_58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83" name="Google Shape;183;g2efbfd2a8da_0_587"/>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84" name="Google Shape;184;g2efbfd2a8da_0_587"/>
          <p:cNvSpPr txBox="1"/>
          <p:nvPr/>
        </p:nvSpPr>
        <p:spPr>
          <a:xfrm>
            <a:off x="3013438" y="786017"/>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dirty="0">
                <a:solidFill>
                  <a:schemeClr val="lt1"/>
                </a:solidFill>
                <a:latin typeface="Calibri"/>
                <a:ea typeface="Calibri"/>
                <a:cs typeface="Calibri"/>
                <a:sym typeface="Calibri"/>
              </a:rPr>
              <a:t>THANK YOU</a:t>
            </a:r>
            <a:endParaRPr dirty="0"/>
          </a:p>
        </p:txBody>
      </p:sp>
      <p:sp>
        <p:nvSpPr>
          <p:cNvPr id="8" name="Google Shape;342;g2efbfd2a8da_0_821"/>
          <p:cNvSpPr txBox="1">
            <a:spLocks noGrp="1"/>
          </p:cNvSpPr>
          <p:nvPr>
            <p:ph type="body" idx="10"/>
          </p:nvPr>
        </p:nvSpPr>
        <p:spPr>
          <a:xfrm>
            <a:off x="3101038" y="1945594"/>
            <a:ext cx="5880000" cy="3269323"/>
          </a:xfrm>
          <a:prstGeom prst="rect">
            <a:avLst/>
          </a:prstGeom>
          <a:noFill/>
          <a:ln>
            <a:noFill/>
          </a:ln>
        </p:spPr>
        <p:txBody>
          <a:bodyPr spcFirstLastPara="1" wrap="square" lIns="91425" tIns="45700" rIns="91425" bIns="45700" anchor="t" anchorCtr="0">
            <a:noAutofit/>
          </a:bodyPr>
          <a:lstStyle/>
          <a:p>
            <a:pPr marL="0" lvl="0" indent="0" algn="ctr">
              <a:buNone/>
            </a:pPr>
            <a:r>
              <a:rPr lang="en-US" sz="2400" dirty="0">
                <a:solidFill>
                  <a:schemeClr val="bg1"/>
                </a:solidFill>
                <a:latin typeface="Arial"/>
                <a:cs typeface="Arial"/>
              </a:rPr>
              <a:t>Well-Ahead Louisiana | Louisiana Department of Health</a:t>
            </a:r>
          </a:p>
          <a:p>
            <a:pPr marL="0" lvl="0" indent="0" algn="ctr">
              <a:buNone/>
            </a:pPr>
            <a:r>
              <a:rPr lang="en-US" sz="2400" dirty="0">
                <a:solidFill>
                  <a:schemeClr val="bg1"/>
                </a:solidFill>
                <a:latin typeface="Arial"/>
                <a:cs typeface="Arial"/>
              </a:rPr>
              <a:t>Contact us: WellAhead@la.gov</a:t>
            </a:r>
          </a:p>
          <a:p>
            <a:pPr marL="0" lvl="0" indent="0" algn="ctr">
              <a:buNone/>
            </a:pPr>
            <a:endParaRPr lang="en-US" sz="2400" dirty="0">
              <a:solidFill>
                <a:schemeClr val="bg1"/>
              </a:solidFill>
              <a:latin typeface="Arial"/>
              <a:cs typeface="Arial"/>
            </a:endParaRPr>
          </a:p>
          <a:p>
            <a:pPr marL="0" lvl="0" indent="0" algn="ctr">
              <a:buNone/>
            </a:pPr>
            <a:r>
              <a:rPr lang="en-US" sz="2400" dirty="0">
                <a:solidFill>
                  <a:schemeClr val="bg1"/>
                </a:solidFill>
              </a:rPr>
              <a:t>Please also feel free to visit the Well-Ahead website at:</a:t>
            </a:r>
          </a:p>
          <a:p>
            <a:pPr marL="0" lvl="0" indent="0" algn="ctr">
              <a:buNone/>
            </a:pPr>
            <a:r>
              <a:rPr lang="en-US" sz="2400" dirty="0">
                <a:solidFill>
                  <a:schemeClr val="bg1"/>
                </a:solidFill>
              </a:rPr>
              <a:t>http://wellaheadla.com</a:t>
            </a:r>
            <a:endParaRPr lang="en-US" sz="2800" dirty="0">
              <a:solidFill>
                <a:schemeClr val="bg1"/>
              </a:solidFill>
            </a:endParaRPr>
          </a:p>
          <a:p>
            <a:pPr marL="0" lvl="0" indent="0" algn="ctr" rtl="0">
              <a:lnSpc>
                <a:spcPct val="90000"/>
              </a:lnSpc>
              <a:spcBef>
                <a:spcPts val="0"/>
              </a:spcBef>
              <a:spcAft>
                <a:spcPts val="0"/>
              </a:spcAft>
              <a:buClr>
                <a:schemeClr val="dk1"/>
              </a:buClr>
              <a:buSzPts val="2800"/>
              <a:buFont typeface="Calibri"/>
              <a:buNone/>
            </a:pPr>
            <a:endParaRPr sz="2400" dirty="0">
              <a:solidFill>
                <a:srgbClr val="051E41"/>
              </a:solidFill>
            </a:endParaRPr>
          </a:p>
        </p:txBody>
      </p:sp>
    </p:spTree>
    <p:extLst>
      <p:ext uri="{BB962C8B-B14F-4D97-AF65-F5344CB8AC3E}">
        <p14:creationId xmlns:p14="http://schemas.microsoft.com/office/powerpoint/2010/main" val="1963099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pic>
        <p:nvPicPr>
          <p:cNvPr id="31" name="Google Shape;31;p18"/>
          <p:cNvPicPr preferRelativeResize="0"/>
          <p:nvPr/>
        </p:nvPicPr>
        <p:blipFill rotWithShape="1">
          <a:blip r:embed="rId2">
            <a:alphaModFix/>
          </a:blip>
          <a:srcRect/>
          <a:stretch/>
        </p:blipFill>
        <p:spPr>
          <a:xfrm>
            <a:off x="0" y="-16932"/>
            <a:ext cx="12192000" cy="6858000"/>
          </a:xfrm>
          <a:prstGeom prst="rect">
            <a:avLst/>
          </a:prstGeom>
          <a:noFill/>
          <a:ln>
            <a:noFill/>
          </a:ln>
        </p:spPr>
      </p:pic>
      <p:pic>
        <p:nvPicPr>
          <p:cNvPr id="32" name="Google Shape;32;p18"/>
          <p:cNvPicPr preferRelativeResize="0"/>
          <p:nvPr/>
        </p:nvPicPr>
        <p:blipFill rotWithShape="1">
          <a:blip r:embed="rId3">
            <a:alphaModFix/>
          </a:blip>
          <a:srcRect/>
          <a:stretch/>
        </p:blipFill>
        <p:spPr>
          <a:xfrm>
            <a:off x="0" y="2692400"/>
            <a:ext cx="12192000" cy="1473200"/>
          </a:xfrm>
          <a:prstGeom prst="rect">
            <a:avLst/>
          </a:prstGeom>
          <a:noFill/>
          <a:ln>
            <a:noFill/>
          </a:ln>
        </p:spPr>
      </p:pic>
      <p:sp>
        <p:nvSpPr>
          <p:cNvPr id="33" name="Google Shape;33;p18"/>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18"/>
          <p:cNvPicPr preferRelativeResize="0"/>
          <p:nvPr/>
        </p:nvPicPr>
        <p:blipFill rotWithShape="1">
          <a:blip r:embed="rId4">
            <a:alphaModFix/>
          </a:blip>
          <a:srcRect/>
          <a:stretch/>
        </p:blipFill>
        <p:spPr>
          <a:xfrm rot="10800000" flipH="1">
            <a:off x="0" y="6366933"/>
            <a:ext cx="12192000" cy="486834"/>
          </a:xfrm>
          <a:prstGeom prst="rect">
            <a:avLst/>
          </a:prstGeom>
          <a:noFill/>
          <a:ln>
            <a:noFill/>
          </a:ln>
        </p:spPr>
      </p:pic>
      <p:sp>
        <p:nvSpPr>
          <p:cNvPr id="35" name="Google Shape;35;p18"/>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AC37387-B798-4365-ADF7-92EA46E5EE84}" type="datetime1">
              <a:rPr lang="en-US" smtClean="0"/>
              <a:t>12/1/2025</a:t>
            </a:fld>
            <a:endParaRPr dirty="0"/>
          </a:p>
        </p:txBody>
      </p:sp>
      <p:sp>
        <p:nvSpPr>
          <p:cNvPr id="36" name="Google Shape;36;p18"/>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18"/>
          <p:cNvSpPr txBox="1">
            <a:spLocks noGrp="1"/>
          </p:cNvSpPr>
          <p:nvPr>
            <p:ph type="sldNum" idx="12"/>
          </p:nvPr>
        </p:nvSpPr>
        <p:spPr>
          <a:xfrm>
            <a:off x="9890078" y="6447336"/>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38" name="Google Shape;38;p18"/>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39" name="Google Shape;39;p18"/>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18"/>
          <p:cNvPicPr preferRelativeResize="0"/>
          <p:nvPr/>
        </p:nvPicPr>
        <p:blipFill rotWithShape="1">
          <a:blip r:embed="rId5">
            <a:alphaModFix/>
          </a:blip>
          <a:srcRect/>
          <a:stretch/>
        </p:blipFill>
        <p:spPr>
          <a:xfrm>
            <a:off x="8824994" y="370919"/>
            <a:ext cx="3022600" cy="762000"/>
          </a:xfrm>
          <a:prstGeom prst="rect">
            <a:avLst/>
          </a:prstGeom>
          <a:noFill/>
          <a:ln>
            <a:noFill/>
          </a:ln>
        </p:spPr>
      </p:pic>
    </p:spTree>
    <p:extLst>
      <p:ext uri="{BB962C8B-B14F-4D97-AF65-F5344CB8AC3E}">
        <p14:creationId xmlns:p14="http://schemas.microsoft.com/office/powerpoint/2010/main" val="3505755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3"/>
        <p:cNvGrpSpPr/>
        <p:nvPr/>
      </p:nvGrpSpPr>
      <p:grpSpPr>
        <a:xfrm>
          <a:off x="0" y="0"/>
          <a:ext cx="0" cy="0"/>
          <a:chOff x="0" y="0"/>
          <a:chExt cx="0" cy="0"/>
        </a:xfrm>
      </p:grpSpPr>
      <p:pic>
        <p:nvPicPr>
          <p:cNvPr id="54" name="Google Shape;54;p20"/>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55" name="Google Shape;55;p20"/>
          <p:cNvPicPr preferRelativeResize="0"/>
          <p:nvPr/>
        </p:nvPicPr>
        <p:blipFill rotWithShape="1">
          <a:blip r:embed="rId3">
            <a:alphaModFix/>
          </a:blip>
          <a:srcRect/>
          <a:stretch/>
        </p:blipFill>
        <p:spPr>
          <a:xfrm>
            <a:off x="0" y="2692400"/>
            <a:ext cx="12192000" cy="1473200"/>
          </a:xfrm>
          <a:prstGeom prst="rect">
            <a:avLst/>
          </a:prstGeom>
          <a:noFill/>
          <a:ln>
            <a:noFill/>
          </a:ln>
        </p:spPr>
      </p:pic>
      <p:sp>
        <p:nvSpPr>
          <p:cNvPr id="56" name="Google Shape;56;p20"/>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20"/>
          <p:cNvPicPr preferRelativeResize="0"/>
          <p:nvPr/>
        </p:nvPicPr>
        <p:blipFill rotWithShape="1">
          <a:blip r:embed="rId4">
            <a:alphaModFix/>
          </a:blip>
          <a:srcRect/>
          <a:stretch/>
        </p:blipFill>
        <p:spPr>
          <a:xfrm flipH="1">
            <a:off x="0" y="6366934"/>
            <a:ext cx="12192000" cy="478368"/>
          </a:xfrm>
          <a:prstGeom prst="rect">
            <a:avLst/>
          </a:prstGeom>
          <a:noFill/>
          <a:ln>
            <a:noFill/>
          </a:ln>
        </p:spPr>
      </p:pic>
      <p:sp>
        <p:nvSpPr>
          <p:cNvPr id="58" name="Google Shape;58;p20"/>
          <p:cNvSpPr txBox="1"/>
          <p:nvPr/>
        </p:nvSpPr>
        <p:spPr>
          <a:xfrm>
            <a:off x="10052145" y="6422387"/>
            <a:ext cx="146372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dirty="0">
              <a:solidFill>
                <a:schemeClr val="lt1"/>
              </a:solidFill>
              <a:latin typeface="Calibri"/>
              <a:ea typeface="Calibri"/>
              <a:cs typeface="Calibri"/>
              <a:sym typeface="Calibri"/>
            </a:endParaRPr>
          </a:p>
        </p:txBody>
      </p:sp>
      <p:sp>
        <p:nvSpPr>
          <p:cNvPr id="59" name="Google Shape;59;p20"/>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20"/>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0CABB4F-6527-43D0-8809-06AE12CBDCCF}" type="datetime1">
              <a:rPr lang="en-US" smtClean="0"/>
              <a:t>12/1/2025</a:t>
            </a:fld>
            <a:endParaRPr dirty="0"/>
          </a:p>
        </p:txBody>
      </p:sp>
      <p:pic>
        <p:nvPicPr>
          <p:cNvPr id="62" name="Google Shape;62;p20"/>
          <p:cNvPicPr preferRelativeResize="0"/>
          <p:nvPr/>
        </p:nvPicPr>
        <p:blipFill rotWithShape="1">
          <a:blip r:embed="rId5">
            <a:alphaModFix/>
          </a:blip>
          <a:srcRect/>
          <a:stretch/>
        </p:blipFill>
        <p:spPr>
          <a:xfrm>
            <a:off x="8824994" y="370919"/>
            <a:ext cx="3022600" cy="762000"/>
          </a:xfrm>
          <a:prstGeom prst="rect">
            <a:avLst/>
          </a:prstGeom>
          <a:noFill/>
          <a:ln>
            <a:noFill/>
          </a:ln>
        </p:spPr>
      </p:pic>
    </p:spTree>
    <p:extLst>
      <p:ext uri="{BB962C8B-B14F-4D97-AF65-F5344CB8AC3E}">
        <p14:creationId xmlns:p14="http://schemas.microsoft.com/office/powerpoint/2010/main" val="4246688096"/>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7"/>
        <p:cNvGrpSpPr/>
        <p:nvPr/>
      </p:nvGrpSpPr>
      <p:grpSpPr>
        <a:xfrm>
          <a:off x="0" y="0"/>
          <a:ext cx="0" cy="0"/>
          <a:chOff x="0" y="0"/>
          <a:chExt cx="0" cy="0"/>
        </a:xfrm>
      </p:grpSpPr>
      <p:sp>
        <p:nvSpPr>
          <p:cNvPr id="68" name="Google Shape;68;p22"/>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E2DCE1E-E755-485B-A8A0-A9DD938975AB}" type="datetime1">
              <a:rPr lang="en-US" smtClean="0"/>
              <a:t>12/1/2025</a:t>
            </a:fld>
            <a:endParaRPr dirty="0"/>
          </a:p>
        </p:txBody>
      </p:sp>
      <p:sp>
        <p:nvSpPr>
          <p:cNvPr id="69" name="Google Shape;69;p22"/>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2"/>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71" name="Google Shape;71;p22"/>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2"/>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04811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80"/>
        <p:cNvGrpSpPr/>
        <p:nvPr/>
      </p:nvGrpSpPr>
      <p:grpSpPr>
        <a:xfrm>
          <a:off x="0" y="0"/>
          <a:ext cx="0" cy="0"/>
          <a:chOff x="0" y="0"/>
          <a:chExt cx="0" cy="0"/>
        </a:xfrm>
      </p:grpSpPr>
      <p:sp>
        <p:nvSpPr>
          <p:cNvPr id="81" name="Google Shape;81;p24"/>
          <p:cNvSpPr/>
          <p:nvPr/>
        </p:nvSpPr>
        <p:spPr>
          <a:xfrm>
            <a:off x="6128232" y="1981199"/>
            <a:ext cx="6063768" cy="427857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2" name="Google Shape;82;p24"/>
          <p:cNvSpPr txBox="1">
            <a:spLocks noGrp="1"/>
          </p:cNvSpPr>
          <p:nvPr>
            <p:ph type="body" idx="1"/>
          </p:nvPr>
        </p:nvSpPr>
        <p:spPr>
          <a:xfrm>
            <a:off x="838200" y="1981199"/>
            <a:ext cx="5290032" cy="42785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4"/>
          <p:cNvSpPr txBox="1">
            <a:spLocks noGrp="1"/>
          </p:cNvSpPr>
          <p:nvPr>
            <p:ph type="body" idx="2"/>
          </p:nvPr>
        </p:nvSpPr>
        <p:spPr>
          <a:xfrm>
            <a:off x="6309815" y="2124502"/>
            <a:ext cx="5718412" cy="3945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000"/>
              <a:buFont typeface="Calibri"/>
              <a:buNone/>
              <a:defRPr sz="2000">
                <a:solidFill>
                  <a:srgbClr val="051E4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4"/>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164A043-1050-47DE-95E2-4AA4A6856C14}" type="datetime1">
              <a:rPr lang="en-US" smtClean="0"/>
              <a:t>12/1/2025</a:t>
            </a:fld>
            <a:endParaRPr dirty="0"/>
          </a:p>
        </p:txBody>
      </p:sp>
      <p:sp>
        <p:nvSpPr>
          <p:cNvPr id="85" name="Google Shape;85;p24"/>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24"/>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87" name="Google Shape;87;p24"/>
          <p:cNvSpPr txBox="1">
            <a:spLocks noGrp="1"/>
          </p:cNvSpPr>
          <p:nvPr>
            <p:ph type="title"/>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83506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 CHART">
  <p:cSld name="CONTENT + CHART">
    <p:spTree>
      <p:nvGrpSpPr>
        <p:cNvPr id="1" name="Shape 105"/>
        <p:cNvGrpSpPr/>
        <p:nvPr/>
      </p:nvGrpSpPr>
      <p:grpSpPr>
        <a:xfrm>
          <a:off x="0" y="0"/>
          <a:ext cx="0" cy="0"/>
          <a:chOff x="0" y="0"/>
          <a:chExt cx="0" cy="0"/>
        </a:xfrm>
      </p:grpSpPr>
      <p:sp>
        <p:nvSpPr>
          <p:cNvPr id="106" name="Google Shape;106;p27"/>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86346C2-5527-411C-AFFB-657F1CACBC89}" type="datetime1">
              <a:rPr lang="en-US" smtClean="0"/>
              <a:t>12/1/2025</a:t>
            </a:fld>
            <a:endParaRPr dirty="0"/>
          </a:p>
        </p:txBody>
      </p:sp>
      <p:sp>
        <p:nvSpPr>
          <p:cNvPr id="107" name="Google Shape;107;p27"/>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8" name="Google Shape;108;p27"/>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09" name="Google Shape;109;p27"/>
          <p:cNvSpPr txBox="1">
            <a:spLocks noGrp="1"/>
          </p:cNvSpPr>
          <p:nvPr>
            <p:ph type="title"/>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7"/>
          <p:cNvSpPr txBox="1">
            <a:spLocks noGrp="1"/>
          </p:cNvSpPr>
          <p:nvPr>
            <p:ph type="body" idx="1"/>
          </p:nvPr>
        </p:nvSpPr>
        <p:spPr>
          <a:xfrm>
            <a:off x="839788" y="3037204"/>
            <a:ext cx="3932237" cy="32225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graphicFrame>
        <p:nvGraphicFramePr>
          <p:cNvPr id="111" name="Google Shape;111;p27"/>
          <p:cNvGraphicFramePr/>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112" name="Google Shape;112;p27"/>
          <p:cNvSpPr txBox="1">
            <a:spLocks noGrp="1"/>
          </p:cNvSpPr>
          <p:nvPr>
            <p:ph type="body" idx="2"/>
          </p:nvPr>
        </p:nvSpPr>
        <p:spPr>
          <a:xfrm>
            <a:off x="838200" y="1981200"/>
            <a:ext cx="3933825" cy="984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Font typeface="Calibri"/>
              <a:buNone/>
              <a:defRPr sz="32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80972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6"/>
        <p:cNvGrpSpPr/>
        <p:nvPr/>
      </p:nvGrpSpPr>
      <p:grpSpPr>
        <a:xfrm>
          <a:off x="0" y="0"/>
          <a:ext cx="0" cy="0"/>
          <a:chOff x="0" y="0"/>
          <a:chExt cx="0" cy="0"/>
        </a:xfrm>
      </p:grpSpPr>
      <p:sp>
        <p:nvSpPr>
          <p:cNvPr id="127" name="Google Shape;127;p30"/>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014665F-DA26-4291-87F9-400FCE3E679B}" type="datetime1">
              <a:rPr lang="en-US" smtClean="0"/>
              <a:t>12/1/2025</a:t>
            </a:fld>
            <a:endParaRPr dirty="0"/>
          </a:p>
        </p:txBody>
      </p:sp>
      <p:sp>
        <p:nvSpPr>
          <p:cNvPr id="128" name="Google Shape;128;p30"/>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9" name="Google Shape;129;p30"/>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30" name="Google Shape;130;p30" descr="Logo, company name&#10;&#10;Description automatically generated"/>
          <p:cNvPicPr preferRelativeResize="0"/>
          <p:nvPr/>
        </p:nvPicPr>
        <p:blipFill rotWithShape="1">
          <a:blip r:embed="rId2">
            <a:alphaModFix/>
          </a:blip>
          <a:srcRect/>
          <a:stretch/>
        </p:blipFill>
        <p:spPr>
          <a:xfrm>
            <a:off x="9082019" y="4564659"/>
            <a:ext cx="1967855" cy="1418496"/>
          </a:xfrm>
          <a:prstGeom prst="rect">
            <a:avLst/>
          </a:prstGeom>
          <a:noFill/>
          <a:ln>
            <a:noFill/>
          </a:ln>
        </p:spPr>
      </p:pic>
      <p:pic>
        <p:nvPicPr>
          <p:cNvPr id="131" name="Google Shape;131;p30" descr="Logo&#10;&#10;Description automatically generated with medium confidence"/>
          <p:cNvPicPr preferRelativeResize="0"/>
          <p:nvPr/>
        </p:nvPicPr>
        <p:blipFill rotWithShape="1">
          <a:blip r:embed="rId3">
            <a:alphaModFix/>
          </a:blip>
          <a:srcRect/>
          <a:stretch/>
        </p:blipFill>
        <p:spPr>
          <a:xfrm>
            <a:off x="8900339" y="1888433"/>
            <a:ext cx="2331214" cy="1220002"/>
          </a:xfrm>
          <a:prstGeom prst="rect">
            <a:avLst/>
          </a:prstGeom>
          <a:noFill/>
          <a:ln>
            <a:noFill/>
          </a:ln>
        </p:spPr>
      </p:pic>
      <p:pic>
        <p:nvPicPr>
          <p:cNvPr id="132" name="Google Shape;132;p30" descr="A screenshot of a video game&#10;&#10;Description automatically generated with medium confidence"/>
          <p:cNvPicPr preferRelativeResize="0"/>
          <p:nvPr/>
        </p:nvPicPr>
        <p:blipFill rotWithShape="1">
          <a:blip r:embed="rId4">
            <a:alphaModFix/>
          </a:blip>
          <a:srcRect/>
          <a:stretch/>
        </p:blipFill>
        <p:spPr>
          <a:xfrm>
            <a:off x="8897546" y="3479521"/>
            <a:ext cx="2336800" cy="850900"/>
          </a:xfrm>
          <a:prstGeom prst="rect">
            <a:avLst/>
          </a:prstGeom>
          <a:noFill/>
          <a:ln>
            <a:noFill/>
          </a:ln>
        </p:spPr>
      </p:pic>
      <p:sp>
        <p:nvSpPr>
          <p:cNvPr id="133" name="Google Shape;133;p30"/>
          <p:cNvSpPr txBox="1"/>
          <p:nvPr/>
        </p:nvSpPr>
        <p:spPr>
          <a:xfrm>
            <a:off x="542362" y="1949035"/>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1</a:t>
            </a:r>
            <a:endParaRPr dirty="0"/>
          </a:p>
        </p:txBody>
      </p:sp>
      <p:sp>
        <p:nvSpPr>
          <p:cNvPr id="134" name="Google Shape;134;p30"/>
          <p:cNvSpPr txBox="1"/>
          <p:nvPr/>
        </p:nvSpPr>
        <p:spPr>
          <a:xfrm>
            <a:off x="542362" y="2941672"/>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2</a:t>
            </a:r>
            <a:endParaRPr dirty="0"/>
          </a:p>
        </p:txBody>
      </p:sp>
      <p:sp>
        <p:nvSpPr>
          <p:cNvPr id="135" name="Google Shape;135;p30"/>
          <p:cNvSpPr txBox="1"/>
          <p:nvPr/>
        </p:nvSpPr>
        <p:spPr>
          <a:xfrm>
            <a:off x="542362" y="3904971"/>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3</a:t>
            </a:r>
            <a:endParaRPr dirty="0"/>
          </a:p>
        </p:txBody>
      </p:sp>
      <p:sp>
        <p:nvSpPr>
          <p:cNvPr id="136" name="Google Shape;136;p30"/>
          <p:cNvSpPr txBox="1"/>
          <p:nvPr/>
        </p:nvSpPr>
        <p:spPr>
          <a:xfrm>
            <a:off x="542362" y="4912278"/>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4</a:t>
            </a:r>
            <a:endParaRPr dirty="0"/>
          </a:p>
        </p:txBody>
      </p:sp>
      <p:sp>
        <p:nvSpPr>
          <p:cNvPr id="137" name="Google Shape;137;p30"/>
          <p:cNvSpPr txBox="1"/>
          <p:nvPr/>
        </p:nvSpPr>
        <p:spPr>
          <a:xfrm>
            <a:off x="542362" y="5513730"/>
            <a:ext cx="347179" cy="46942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l" rtl="0">
              <a:spcBef>
                <a:spcPts val="0"/>
              </a:spcBef>
              <a:spcAft>
                <a:spcPts val="0"/>
              </a:spcAft>
              <a:buNone/>
            </a:pPr>
            <a:r>
              <a:rPr lang="en-US" sz="2800" b="1" dirty="0">
                <a:solidFill>
                  <a:schemeClr val="accent5"/>
                </a:solidFill>
                <a:latin typeface="Calibri"/>
                <a:ea typeface="Calibri"/>
                <a:cs typeface="Calibri"/>
                <a:sym typeface="Calibri"/>
              </a:rPr>
              <a:t>5</a:t>
            </a:r>
            <a:endParaRPr dirty="0"/>
          </a:p>
        </p:txBody>
      </p:sp>
      <p:sp>
        <p:nvSpPr>
          <p:cNvPr id="138" name="Google Shape;138;p30"/>
          <p:cNvSpPr txBox="1"/>
          <p:nvPr/>
        </p:nvSpPr>
        <p:spPr>
          <a:xfrm>
            <a:off x="838200" y="1981200"/>
            <a:ext cx="7655451" cy="4272905"/>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Stood up the Bring Back Louisiana COVID-19 vaccination education and outreach campaign,</a:t>
            </a:r>
            <a:r>
              <a:rPr lang="en-US" sz="1800" b="0" dirty="0">
                <a:solidFill>
                  <a:schemeClr val="dk1"/>
                </a:solidFill>
                <a:latin typeface="Calibri"/>
                <a:ea typeface="Calibri"/>
                <a:cs typeface="Calibri"/>
                <a:sym typeface="Calibri"/>
              </a:rPr>
              <a:t> rooted in community partnerships and get-out-the-vote tactics, which would ultimately be hailed as best practice by the White House. In less than one year, more than 55% of Louisianans decided to start their COVID-19 vaccination series. </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Continued to provide greater access to care through the expansion of Medicaid coverage, </a:t>
            </a:r>
            <a:r>
              <a:rPr lang="en-US" sz="1800" b="0" dirty="0">
                <a:solidFill>
                  <a:schemeClr val="dk1"/>
                </a:solidFill>
                <a:latin typeface="Calibri"/>
                <a:ea typeface="Calibri"/>
                <a:cs typeface="Calibri"/>
                <a:sym typeface="Calibri"/>
              </a:rPr>
              <a:t>which began five years ago. As a result, 73% of adults benefitting from the expansion have seen their doctor for medical care. To date, more than 600,000 residents benefit from access to quality healthcare that many otherwise were not able to afford.</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Facilitated a decrease in unexpected delivery outcomes among birthing persons who experienced hemorrhage by 20% </a:t>
            </a:r>
            <a:r>
              <a:rPr lang="en-US" sz="1800" b="0" dirty="0">
                <a:solidFill>
                  <a:schemeClr val="dk1"/>
                </a:solidFill>
                <a:latin typeface="Calibri"/>
                <a:ea typeface="Calibri"/>
                <a:cs typeface="Calibri"/>
                <a:sym typeface="Calibri"/>
              </a:rPr>
              <a:t>at hospitals participating in the Reducing Maternal Morbidity Initiative. By the end of the initiative, these facilities reduced unexpected outcomes related to hemorrhage by 35%, and by Black birthing people who experienced hemorrhage by 49%.</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Implemented the Children’s Medicaid Option, also known as TEFRA, </a:t>
            </a:r>
            <a:r>
              <a:rPr lang="en-US" sz="1800" b="0" dirty="0">
                <a:solidFill>
                  <a:schemeClr val="dk1"/>
                </a:solidFill>
                <a:latin typeface="Calibri"/>
                <a:ea typeface="Calibri"/>
                <a:cs typeface="Calibri"/>
                <a:sym typeface="Calibri"/>
              </a:rPr>
              <a:t>which allows certain children under 19 years of age with disabilities to receive Medicaid coverage, regardless of parental income. </a:t>
            </a:r>
            <a:endParaRPr dirty="0"/>
          </a:p>
          <a:p>
            <a:pPr marL="0" marR="0" lvl="0" indent="0" algn="l" rtl="0">
              <a:lnSpc>
                <a:spcPct val="120000"/>
              </a:lnSpc>
              <a:spcBef>
                <a:spcPts val="0"/>
              </a:spcBef>
              <a:spcAft>
                <a:spcPts val="0"/>
              </a:spcAft>
              <a:buNone/>
            </a:pPr>
            <a:endParaRPr sz="1800" b="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r>
              <a:rPr lang="en-US" sz="1800" b="1" dirty="0">
                <a:solidFill>
                  <a:schemeClr val="accent1"/>
                </a:solidFill>
                <a:latin typeface="Calibri"/>
                <a:ea typeface="Calibri"/>
                <a:cs typeface="Calibri"/>
                <a:sym typeface="Calibri"/>
              </a:rPr>
              <a:t>WIC Breastfeeding Award of Excellence in the Gold category by USDA </a:t>
            </a:r>
            <a:r>
              <a:rPr lang="en-US" sz="1800" b="0" dirty="0">
                <a:solidFill>
                  <a:schemeClr val="dk1"/>
                </a:solidFill>
                <a:latin typeface="Calibri"/>
                <a:ea typeface="Calibri"/>
                <a:cs typeface="Calibri"/>
                <a:sym typeface="Calibri"/>
              </a:rPr>
              <a:t>for providing “exemplary breastfeeding promotion and support activities.” </a:t>
            </a:r>
            <a:endParaRPr dirty="0"/>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1800" b="1" dirty="0">
              <a:solidFill>
                <a:schemeClr val="dk1"/>
              </a:solidFill>
              <a:latin typeface="Calibri"/>
              <a:ea typeface="Calibri"/>
              <a:cs typeface="Calibri"/>
              <a:sym typeface="Calibri"/>
            </a:endParaRPr>
          </a:p>
        </p:txBody>
      </p:sp>
      <p:sp>
        <p:nvSpPr>
          <p:cNvPr id="139" name="Google Shape;139;p30"/>
          <p:cNvSpPr txBox="1"/>
          <p:nvPr/>
        </p:nvSpPr>
        <p:spPr>
          <a:xfrm>
            <a:off x="838198" y="985223"/>
            <a:ext cx="92250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2"/>
                </a:solidFill>
                <a:latin typeface="Calibri"/>
                <a:ea typeface="Calibri"/>
                <a:cs typeface="Calibri"/>
                <a:sym typeface="Calibri"/>
              </a:rPr>
              <a:t>LDH’S top accomplishments from 2021:</a:t>
            </a:r>
            <a:endParaRPr dirty="0"/>
          </a:p>
        </p:txBody>
      </p:sp>
      <p:sp>
        <p:nvSpPr>
          <p:cNvPr id="140" name="Google Shape;140;p30"/>
          <p:cNvSpPr txBox="1"/>
          <p:nvPr/>
        </p:nvSpPr>
        <p:spPr>
          <a:xfrm>
            <a:off x="1119773" y="91440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9430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41"/>
        <p:cNvGrpSpPr/>
        <p:nvPr/>
      </p:nvGrpSpPr>
      <p:grpSpPr>
        <a:xfrm>
          <a:off x="0" y="0"/>
          <a:ext cx="0" cy="0"/>
          <a:chOff x="0" y="0"/>
          <a:chExt cx="0" cy="0"/>
        </a:xfrm>
      </p:grpSpPr>
      <p:sp>
        <p:nvSpPr>
          <p:cNvPr id="142" name="Google Shape;142;p31"/>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7F55C088-6EDA-4C36-AC47-DF281861AC4D}" type="datetime1">
              <a:rPr lang="en-US" smtClean="0"/>
              <a:t>12/1/2025</a:t>
            </a:fld>
            <a:endParaRPr dirty="0"/>
          </a:p>
        </p:txBody>
      </p:sp>
      <p:sp>
        <p:nvSpPr>
          <p:cNvPr id="143" name="Google Shape;143;p31"/>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4" name="Google Shape;144;p3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45" name="Google Shape;145;p31" descr="A picture containing arrow&#10;&#10;Description automatically generated"/>
          <p:cNvPicPr preferRelativeResize="0"/>
          <p:nvPr/>
        </p:nvPicPr>
        <p:blipFill rotWithShape="1">
          <a:blip r:embed="rId2">
            <a:alphaModFix/>
          </a:blip>
          <a:srcRect/>
          <a:stretch/>
        </p:blipFill>
        <p:spPr>
          <a:xfrm>
            <a:off x="6736564" y="1295508"/>
            <a:ext cx="4876800" cy="4876800"/>
          </a:xfrm>
          <a:prstGeom prst="rect">
            <a:avLst/>
          </a:prstGeom>
          <a:noFill/>
          <a:ln>
            <a:noFill/>
          </a:ln>
        </p:spPr>
      </p:pic>
      <p:sp>
        <p:nvSpPr>
          <p:cNvPr id="146" name="Google Shape;146;p31"/>
          <p:cNvSpPr txBox="1"/>
          <p:nvPr/>
        </p:nvSpPr>
        <p:spPr>
          <a:xfrm>
            <a:off x="838200" y="2322675"/>
            <a:ext cx="7626112" cy="1598976"/>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1) Improve the Health and Well-being of Louisianans with an Emphasis on Prevention </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2) Reshape #TeamLDH Culture</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3) Enhance Customer Service, Partnerships, and Community Relations </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4) Promote Transparency, Accountability, and Compliance</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p:txBody>
      </p:sp>
      <p:sp>
        <p:nvSpPr>
          <p:cNvPr id="147" name="Google Shape;147;p31"/>
          <p:cNvSpPr txBox="1"/>
          <p:nvPr/>
        </p:nvSpPr>
        <p:spPr>
          <a:xfrm>
            <a:off x="838200" y="4395966"/>
            <a:ext cx="7626112" cy="1246909"/>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 17 initiatives</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 42 goals</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 260 deliverables</a:t>
            </a:r>
            <a:endParaRPr dirty="0"/>
          </a:p>
          <a:p>
            <a:pPr marL="0" marR="0" lvl="0" indent="0" algn="l" rtl="0">
              <a:spcBef>
                <a:spcPts val="0"/>
              </a:spcBef>
              <a:spcAft>
                <a:spcPts val="0"/>
              </a:spcAft>
              <a:buNone/>
            </a:pPr>
            <a:endParaRPr sz="1800" b="1" dirty="0">
              <a:solidFill>
                <a:schemeClr val="accent5"/>
              </a:solidFill>
              <a:latin typeface="Calibri"/>
              <a:ea typeface="Calibri"/>
              <a:cs typeface="Calibri"/>
              <a:sym typeface="Calibri"/>
            </a:endParaRPr>
          </a:p>
        </p:txBody>
      </p:sp>
      <p:sp>
        <p:nvSpPr>
          <p:cNvPr id="148" name="Google Shape;148;p31"/>
          <p:cNvSpPr txBox="1"/>
          <p:nvPr/>
        </p:nvSpPr>
        <p:spPr>
          <a:xfrm>
            <a:off x="838199" y="5713151"/>
            <a:ext cx="74508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dirty="0">
                <a:solidFill>
                  <a:schemeClr val="dk1"/>
                </a:solidFill>
                <a:latin typeface="Calibri"/>
                <a:ea typeface="Calibri"/>
                <a:cs typeface="Calibri"/>
                <a:sym typeface="Calibri"/>
              </a:rPr>
              <a:t>LDH will report to the public progress in meeting its goals at the end of FY22.</a:t>
            </a:r>
            <a:endParaRPr dirty="0"/>
          </a:p>
          <a:p>
            <a:pPr marL="0" marR="0" lvl="0" indent="0" algn="l" rtl="0">
              <a:spcBef>
                <a:spcPts val="0"/>
              </a:spcBef>
              <a:spcAft>
                <a:spcPts val="0"/>
              </a:spcAft>
              <a:buNone/>
            </a:pPr>
            <a:endParaRPr sz="1600" i="1" dirty="0">
              <a:solidFill>
                <a:schemeClr val="dk1"/>
              </a:solidFill>
              <a:latin typeface="Calibri"/>
              <a:ea typeface="Calibri"/>
              <a:cs typeface="Calibri"/>
              <a:sym typeface="Calibri"/>
            </a:endParaRPr>
          </a:p>
        </p:txBody>
      </p:sp>
      <p:sp>
        <p:nvSpPr>
          <p:cNvPr id="149" name="Google Shape;149;p31"/>
          <p:cNvSpPr txBox="1"/>
          <p:nvPr/>
        </p:nvSpPr>
        <p:spPr>
          <a:xfrm>
            <a:off x="838200" y="1895629"/>
            <a:ext cx="609518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OUR COMMITMENTS: </a:t>
            </a:r>
            <a:endParaRPr dirty="0"/>
          </a:p>
        </p:txBody>
      </p:sp>
      <p:sp>
        <p:nvSpPr>
          <p:cNvPr id="150" name="Google Shape;150;p31"/>
          <p:cNvSpPr txBox="1"/>
          <p:nvPr/>
        </p:nvSpPr>
        <p:spPr>
          <a:xfrm>
            <a:off x="838199" y="3979014"/>
            <a:ext cx="60951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THESE COMMITMENTS ENCOMPASS: </a:t>
            </a:r>
            <a:endParaRPr dirty="0"/>
          </a:p>
        </p:txBody>
      </p:sp>
      <p:sp>
        <p:nvSpPr>
          <p:cNvPr id="151" name="Google Shape;151;p31"/>
          <p:cNvSpPr txBox="1"/>
          <p:nvPr/>
        </p:nvSpPr>
        <p:spPr>
          <a:xfrm>
            <a:off x="838198" y="985223"/>
            <a:ext cx="92250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2"/>
                </a:solidFill>
                <a:latin typeface="Calibri"/>
                <a:ea typeface="Calibri"/>
                <a:cs typeface="Calibri"/>
                <a:sym typeface="Calibri"/>
              </a:rPr>
              <a:t>FY 2022 LDH Business Plan </a:t>
            </a:r>
            <a:endParaRPr dirty="0"/>
          </a:p>
        </p:txBody>
      </p:sp>
      <p:sp>
        <p:nvSpPr>
          <p:cNvPr id="152" name="Google Shape;152;p31"/>
          <p:cNvSpPr txBox="1"/>
          <p:nvPr/>
        </p:nvSpPr>
        <p:spPr>
          <a:xfrm>
            <a:off x="9342967" y="5691876"/>
            <a:ext cx="2345267" cy="254000"/>
          </a:xfrm>
          <a:prstGeom prst="rect">
            <a:avLst/>
          </a:prstGeom>
          <a:noFill/>
          <a:ln>
            <a:noFill/>
          </a:ln>
        </p:spPr>
        <p:txBody>
          <a:bodyPr spcFirstLastPara="1" wrap="square" lIns="91425" tIns="45700" rIns="91425" bIns="45700" anchor="b" anchorCtr="0">
            <a:normAutofit fontScale="62500" lnSpcReduction="20000"/>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Click </a:t>
            </a:r>
            <a:r>
              <a:rPr lang="en-US" sz="1800"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HERE</a:t>
            </a:r>
            <a:r>
              <a:rPr lang="en-US" sz="1800" dirty="0">
                <a:solidFill>
                  <a:schemeClr val="dk1"/>
                </a:solidFill>
                <a:latin typeface="Calibri"/>
                <a:ea typeface="Calibri"/>
                <a:cs typeface="Calibri"/>
                <a:sym typeface="Calibri"/>
              </a:rPr>
              <a:t> to view full Business Plan.</a:t>
            </a:r>
            <a:endParaRPr dirty="0"/>
          </a:p>
        </p:txBody>
      </p:sp>
    </p:spTree>
    <p:extLst>
      <p:ext uri="{BB962C8B-B14F-4D97-AF65-F5344CB8AC3E}">
        <p14:creationId xmlns:p14="http://schemas.microsoft.com/office/powerpoint/2010/main" val="3352197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3"/>
        <p:cNvGrpSpPr/>
        <p:nvPr/>
      </p:nvGrpSpPr>
      <p:grpSpPr>
        <a:xfrm>
          <a:off x="0" y="0"/>
          <a:ext cx="0" cy="0"/>
          <a:chOff x="0" y="0"/>
          <a:chExt cx="0" cy="0"/>
        </a:xfrm>
      </p:grpSpPr>
      <p:sp>
        <p:nvSpPr>
          <p:cNvPr id="154" name="Google Shape;154;p32"/>
          <p:cNvSpPr/>
          <p:nvPr/>
        </p:nvSpPr>
        <p:spPr>
          <a:xfrm>
            <a:off x="0" y="-29633"/>
            <a:ext cx="12192000" cy="688763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55" name="Google Shape;155;p32"/>
          <p:cNvPicPr preferRelativeResize="0"/>
          <p:nvPr/>
        </p:nvPicPr>
        <p:blipFill rotWithShape="1">
          <a:blip r:embed="rId2">
            <a:alphaModFix/>
          </a:blip>
          <a:srcRect/>
          <a:stretch/>
        </p:blipFill>
        <p:spPr>
          <a:xfrm>
            <a:off x="0" y="2692400"/>
            <a:ext cx="12192000" cy="1473200"/>
          </a:xfrm>
          <a:prstGeom prst="rect">
            <a:avLst/>
          </a:prstGeom>
          <a:noFill/>
          <a:ln>
            <a:noFill/>
          </a:ln>
        </p:spPr>
      </p:pic>
      <p:sp>
        <p:nvSpPr>
          <p:cNvPr id="156" name="Google Shape;156;p32"/>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7" name="Google Shape;157;p32"/>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2"/>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3DC5442-4B1E-4D60-9603-63704D4442D5}" type="datetime1">
              <a:rPr lang="en-US" smtClean="0"/>
              <a:t>12/1/2025</a:t>
            </a:fld>
            <a:endParaRPr dirty="0"/>
          </a:p>
        </p:txBody>
      </p:sp>
      <p:sp>
        <p:nvSpPr>
          <p:cNvPr id="159" name="Google Shape;159;p32"/>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0" name="Google Shape;160;p32"/>
          <p:cNvSpPr txBox="1">
            <a:spLocks noGrp="1"/>
          </p:cNvSpPr>
          <p:nvPr>
            <p:ph type="sldNum" idx="12"/>
          </p:nvPr>
        </p:nvSpPr>
        <p:spPr>
          <a:xfrm>
            <a:off x="9890078" y="6447336"/>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61" name="Google Shape;161;p32"/>
          <p:cNvSpPr txBox="1"/>
          <p:nvPr/>
        </p:nvSpPr>
        <p:spPr>
          <a:xfrm>
            <a:off x="11919045" y="6646460"/>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2" name="Google Shape;162;p32"/>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3" name="Google Shape;163;p32"/>
          <p:cNvPicPr preferRelativeResize="0"/>
          <p:nvPr/>
        </p:nvPicPr>
        <p:blipFill rotWithShape="1">
          <a:blip r:embed="rId3">
            <a:alphaModFix/>
          </a:blip>
          <a:srcRect/>
          <a:stretch/>
        </p:blipFill>
        <p:spPr>
          <a:xfrm>
            <a:off x="8824994" y="370919"/>
            <a:ext cx="3022600" cy="762000"/>
          </a:xfrm>
          <a:prstGeom prst="rect">
            <a:avLst/>
          </a:prstGeom>
          <a:noFill/>
          <a:ln>
            <a:noFill/>
          </a:ln>
        </p:spPr>
      </p:pic>
    </p:spTree>
    <p:extLst>
      <p:ext uri="{BB962C8B-B14F-4D97-AF65-F5344CB8AC3E}">
        <p14:creationId xmlns:p14="http://schemas.microsoft.com/office/powerpoint/2010/main" val="2009551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64"/>
        <p:cNvGrpSpPr/>
        <p:nvPr/>
      </p:nvGrpSpPr>
      <p:grpSpPr>
        <a:xfrm>
          <a:off x="0" y="0"/>
          <a:ext cx="0" cy="0"/>
          <a:chOff x="0" y="0"/>
          <a:chExt cx="0" cy="0"/>
        </a:xfrm>
      </p:grpSpPr>
      <p:pic>
        <p:nvPicPr>
          <p:cNvPr id="165" name="Google Shape;165;p33"/>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66" name="Google Shape;166;p33"/>
          <p:cNvPicPr preferRelativeResize="0"/>
          <p:nvPr/>
        </p:nvPicPr>
        <p:blipFill rotWithShape="1">
          <a:blip r:embed="rId3">
            <a:alphaModFix/>
          </a:blip>
          <a:srcRect/>
          <a:stretch/>
        </p:blipFill>
        <p:spPr>
          <a:xfrm>
            <a:off x="0" y="6400800"/>
            <a:ext cx="12192000" cy="457200"/>
          </a:xfrm>
          <a:prstGeom prst="rect">
            <a:avLst/>
          </a:prstGeom>
          <a:noFill/>
          <a:ln>
            <a:noFill/>
          </a:ln>
        </p:spPr>
      </p:pic>
      <p:sp>
        <p:nvSpPr>
          <p:cNvPr id="167" name="Google Shape;167;p33"/>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8" name="Google Shape;168;p33"/>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3481F87-E402-4DC1-8165-ACDDEF5C8F5B}" type="datetime1">
              <a:rPr lang="en-US" smtClean="0"/>
              <a:t>12/1/2025</a:t>
            </a:fld>
            <a:endParaRPr dirty="0"/>
          </a:p>
        </p:txBody>
      </p:sp>
      <p:pic>
        <p:nvPicPr>
          <p:cNvPr id="169" name="Google Shape;169;p33"/>
          <p:cNvPicPr preferRelativeResize="0"/>
          <p:nvPr/>
        </p:nvPicPr>
        <p:blipFill rotWithShape="1">
          <a:blip r:embed="rId4">
            <a:alphaModFix/>
          </a:blip>
          <a:srcRect/>
          <a:stretch/>
        </p:blipFill>
        <p:spPr>
          <a:xfrm>
            <a:off x="0" y="2692400"/>
            <a:ext cx="12192000" cy="1473200"/>
          </a:xfrm>
          <a:prstGeom prst="rect">
            <a:avLst/>
          </a:prstGeom>
          <a:noFill/>
          <a:ln>
            <a:noFill/>
          </a:ln>
        </p:spPr>
      </p:pic>
      <p:sp>
        <p:nvSpPr>
          <p:cNvPr id="170" name="Google Shape;170;p33"/>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3"/>
          <p:cNvSpPr txBox="1"/>
          <p:nvPr/>
        </p:nvSpPr>
        <p:spPr>
          <a:xfrm>
            <a:off x="10052145" y="6422387"/>
            <a:ext cx="146372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dirty="0">
              <a:solidFill>
                <a:schemeClr val="lt1"/>
              </a:solidFill>
              <a:latin typeface="Calibri"/>
              <a:ea typeface="Calibri"/>
              <a:cs typeface="Calibri"/>
              <a:sym typeface="Calibri"/>
            </a:endParaRPr>
          </a:p>
        </p:txBody>
      </p:sp>
      <p:sp>
        <p:nvSpPr>
          <p:cNvPr id="172" name="Google Shape;172;p33"/>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3" name="Google Shape;173;p33"/>
          <p:cNvSpPr txBox="1"/>
          <p:nvPr/>
        </p:nvSpPr>
        <p:spPr>
          <a:xfrm>
            <a:off x="956592" y="6446837"/>
            <a:ext cx="990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dirty="0">
              <a:solidFill>
                <a:schemeClr val="lt1"/>
              </a:solidFill>
              <a:latin typeface="Calibri"/>
              <a:ea typeface="Calibri"/>
              <a:cs typeface="Calibri"/>
              <a:sym typeface="Calibri"/>
            </a:endParaRPr>
          </a:p>
        </p:txBody>
      </p:sp>
      <p:sp>
        <p:nvSpPr>
          <p:cNvPr id="174" name="Google Shape;174;p33"/>
          <p:cNvSpPr txBox="1">
            <a:spLocks noGrp="1"/>
          </p:cNvSpPr>
          <p:nvPr>
            <p:ph type="title"/>
          </p:nvPr>
        </p:nvSpPr>
        <p:spPr>
          <a:xfrm>
            <a:off x="1319753" y="2755664"/>
            <a:ext cx="6271060"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5" name="Google Shape;175;p33"/>
          <p:cNvPicPr preferRelativeResize="0"/>
          <p:nvPr/>
        </p:nvPicPr>
        <p:blipFill rotWithShape="1">
          <a:blip r:embed="rId5">
            <a:alphaModFix/>
          </a:blip>
          <a:srcRect/>
          <a:stretch/>
        </p:blipFill>
        <p:spPr>
          <a:xfrm>
            <a:off x="8824994" y="370919"/>
            <a:ext cx="3022600" cy="762000"/>
          </a:xfrm>
          <a:prstGeom prst="rect">
            <a:avLst/>
          </a:prstGeom>
          <a:noFill/>
          <a:ln>
            <a:noFill/>
          </a:ln>
        </p:spPr>
      </p:pic>
    </p:spTree>
    <p:extLst>
      <p:ext uri="{BB962C8B-B14F-4D97-AF65-F5344CB8AC3E}">
        <p14:creationId xmlns:p14="http://schemas.microsoft.com/office/powerpoint/2010/main" val="286678996"/>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g2efbfd2a8da_0_425"/>
          <p:cNvSpPr txBox="1">
            <a:spLocks noGrp="1"/>
          </p:cNvSpPr>
          <p:nvPr>
            <p:ph type="ctrTitle"/>
          </p:nvPr>
        </p:nvSpPr>
        <p:spPr>
          <a:xfrm>
            <a:off x="457200" y="1420283"/>
            <a:ext cx="5181600" cy="9801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31" name="Google Shape;31;g2efbfd2a8da_0_425"/>
          <p:cNvSpPr txBox="1">
            <a:spLocks noGrp="1"/>
          </p:cNvSpPr>
          <p:nvPr>
            <p:ph type="subTitle" idx="1"/>
          </p:nvPr>
        </p:nvSpPr>
        <p:spPr>
          <a:xfrm>
            <a:off x="914400" y="2590800"/>
            <a:ext cx="4267200" cy="1168500"/>
          </a:xfrm>
          <a:prstGeom prst="rect">
            <a:avLst/>
          </a:prstGeom>
          <a:noFill/>
          <a:ln>
            <a:noFill/>
          </a:ln>
        </p:spPr>
        <p:txBody>
          <a:bodyPr spcFirstLastPara="1" wrap="square" lIns="60950" tIns="30475" rIns="60950" bIns="30475" anchor="t" anchorCtr="0">
            <a:normAutofit/>
          </a:bodyPr>
          <a:lstStyle>
            <a:lvl1pPr lvl="0" algn="ctr">
              <a:lnSpc>
                <a:spcPct val="100000"/>
              </a:lnSpc>
              <a:spcBef>
                <a:spcPts val="400"/>
              </a:spcBef>
              <a:spcAft>
                <a:spcPts val="0"/>
              </a:spcAft>
              <a:buClr>
                <a:srgbClr val="888888"/>
              </a:buClr>
              <a:buSzPts val="2100"/>
              <a:buNone/>
              <a:defRPr>
                <a:solidFill>
                  <a:srgbClr val="888888"/>
                </a:solidFill>
              </a:defRPr>
            </a:lvl1pPr>
            <a:lvl2pPr lvl="1" algn="ctr">
              <a:lnSpc>
                <a:spcPct val="100000"/>
              </a:lnSpc>
              <a:spcBef>
                <a:spcPts val="400"/>
              </a:spcBef>
              <a:spcAft>
                <a:spcPts val="0"/>
              </a:spcAft>
              <a:buClr>
                <a:srgbClr val="888888"/>
              </a:buClr>
              <a:buSzPts val="1900"/>
              <a:buNone/>
              <a:defRPr>
                <a:solidFill>
                  <a:srgbClr val="888888"/>
                </a:solidFill>
              </a:defRPr>
            </a:lvl2pPr>
            <a:lvl3pPr lvl="2" algn="ctr">
              <a:lnSpc>
                <a:spcPct val="100000"/>
              </a:lnSpc>
              <a:spcBef>
                <a:spcPts val="300"/>
              </a:spcBef>
              <a:spcAft>
                <a:spcPts val="0"/>
              </a:spcAft>
              <a:buClr>
                <a:srgbClr val="888888"/>
              </a:buClr>
              <a:buSzPts val="1600"/>
              <a:buNone/>
              <a:defRPr>
                <a:solidFill>
                  <a:srgbClr val="888888"/>
                </a:solidFill>
              </a:defRPr>
            </a:lvl3pPr>
            <a:lvl4pPr lvl="3" algn="ctr">
              <a:lnSpc>
                <a:spcPct val="100000"/>
              </a:lnSpc>
              <a:spcBef>
                <a:spcPts val="300"/>
              </a:spcBef>
              <a:spcAft>
                <a:spcPts val="0"/>
              </a:spcAft>
              <a:buClr>
                <a:srgbClr val="888888"/>
              </a:buClr>
              <a:buSzPts val="1300"/>
              <a:buNone/>
              <a:defRPr>
                <a:solidFill>
                  <a:srgbClr val="888888"/>
                </a:solidFill>
              </a:defRPr>
            </a:lvl4pPr>
            <a:lvl5pPr lvl="4" algn="ctr">
              <a:lnSpc>
                <a:spcPct val="100000"/>
              </a:lnSpc>
              <a:spcBef>
                <a:spcPts val="300"/>
              </a:spcBef>
              <a:spcAft>
                <a:spcPts val="0"/>
              </a:spcAft>
              <a:buClr>
                <a:srgbClr val="888888"/>
              </a:buClr>
              <a:buSzPts val="1300"/>
              <a:buNone/>
              <a:defRPr>
                <a:solidFill>
                  <a:srgbClr val="888888"/>
                </a:solidFill>
              </a:defRPr>
            </a:lvl5pPr>
            <a:lvl6pPr lvl="5" algn="ctr">
              <a:lnSpc>
                <a:spcPct val="100000"/>
              </a:lnSpc>
              <a:spcBef>
                <a:spcPts val="300"/>
              </a:spcBef>
              <a:spcAft>
                <a:spcPts val="0"/>
              </a:spcAft>
              <a:buClr>
                <a:srgbClr val="888888"/>
              </a:buClr>
              <a:buSzPts val="1300"/>
              <a:buNone/>
              <a:defRPr>
                <a:solidFill>
                  <a:srgbClr val="888888"/>
                </a:solidFill>
              </a:defRPr>
            </a:lvl6pPr>
            <a:lvl7pPr lvl="6" algn="ctr">
              <a:lnSpc>
                <a:spcPct val="100000"/>
              </a:lnSpc>
              <a:spcBef>
                <a:spcPts val="300"/>
              </a:spcBef>
              <a:spcAft>
                <a:spcPts val="0"/>
              </a:spcAft>
              <a:buClr>
                <a:srgbClr val="888888"/>
              </a:buClr>
              <a:buSzPts val="1300"/>
              <a:buNone/>
              <a:defRPr>
                <a:solidFill>
                  <a:srgbClr val="888888"/>
                </a:solidFill>
              </a:defRPr>
            </a:lvl7pPr>
            <a:lvl8pPr lvl="7" algn="ctr">
              <a:lnSpc>
                <a:spcPct val="100000"/>
              </a:lnSpc>
              <a:spcBef>
                <a:spcPts val="300"/>
              </a:spcBef>
              <a:spcAft>
                <a:spcPts val="0"/>
              </a:spcAft>
              <a:buClr>
                <a:srgbClr val="888888"/>
              </a:buClr>
              <a:buSzPts val="1300"/>
              <a:buNone/>
              <a:defRPr>
                <a:solidFill>
                  <a:srgbClr val="888888"/>
                </a:solidFill>
              </a:defRPr>
            </a:lvl8pPr>
            <a:lvl9pPr lvl="8" algn="ctr">
              <a:lnSpc>
                <a:spcPct val="100000"/>
              </a:lnSpc>
              <a:spcBef>
                <a:spcPts val="300"/>
              </a:spcBef>
              <a:spcAft>
                <a:spcPts val="0"/>
              </a:spcAft>
              <a:buClr>
                <a:srgbClr val="888888"/>
              </a:buClr>
              <a:buSzPts val="1300"/>
              <a:buNone/>
              <a:defRPr>
                <a:solidFill>
                  <a:srgbClr val="888888"/>
                </a:solidFill>
              </a:defRPr>
            </a:lvl9pPr>
          </a:lstStyle>
          <a:p>
            <a:endParaRPr/>
          </a:p>
        </p:txBody>
      </p:sp>
      <p:sp>
        <p:nvSpPr>
          <p:cNvPr id="32" name="Google Shape;32;g2efbfd2a8da_0_42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33" name="Google Shape;33;g2efbfd2a8da_0_42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34" name="Google Shape;34;g2efbfd2a8da_0_42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76"/>
        <p:cNvGrpSpPr/>
        <p:nvPr/>
      </p:nvGrpSpPr>
      <p:grpSpPr>
        <a:xfrm>
          <a:off x="0" y="0"/>
          <a:ext cx="0" cy="0"/>
          <a:chOff x="0" y="0"/>
          <a:chExt cx="0" cy="0"/>
        </a:xfrm>
      </p:grpSpPr>
      <p:pic>
        <p:nvPicPr>
          <p:cNvPr id="177" name="Google Shape;177;p34"/>
          <p:cNvPicPr preferRelativeResize="0"/>
          <p:nvPr/>
        </p:nvPicPr>
        <p:blipFill rotWithShape="1">
          <a:blip r:embed="rId2">
            <a:alphaModFix/>
          </a:blip>
          <a:srcRect/>
          <a:stretch/>
        </p:blipFill>
        <p:spPr>
          <a:xfrm>
            <a:off x="0" y="-12699"/>
            <a:ext cx="12192000" cy="6858000"/>
          </a:xfrm>
          <a:prstGeom prst="rect">
            <a:avLst/>
          </a:prstGeom>
          <a:noFill/>
          <a:ln>
            <a:noFill/>
          </a:ln>
        </p:spPr>
      </p:pic>
      <p:pic>
        <p:nvPicPr>
          <p:cNvPr id="178" name="Google Shape;178;p34"/>
          <p:cNvPicPr preferRelativeResize="0"/>
          <p:nvPr/>
        </p:nvPicPr>
        <p:blipFill rotWithShape="1">
          <a:blip r:embed="rId3">
            <a:alphaModFix/>
          </a:blip>
          <a:srcRect/>
          <a:stretch/>
        </p:blipFill>
        <p:spPr>
          <a:xfrm>
            <a:off x="0" y="2692400"/>
            <a:ext cx="12192000" cy="1473200"/>
          </a:xfrm>
          <a:prstGeom prst="rect">
            <a:avLst/>
          </a:prstGeom>
          <a:noFill/>
          <a:ln>
            <a:noFill/>
          </a:ln>
        </p:spPr>
      </p:pic>
      <p:sp>
        <p:nvSpPr>
          <p:cNvPr id="179" name="Google Shape;179;p34"/>
          <p:cNvSpPr txBox="1">
            <a:spLocks noGrp="1"/>
          </p:cNvSpPr>
          <p:nvPr>
            <p:ph type="body" idx="1"/>
          </p:nvPr>
        </p:nvSpPr>
        <p:spPr>
          <a:xfrm>
            <a:off x="1319753" y="4300563"/>
            <a:ext cx="10034047" cy="7164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51E41"/>
              </a:buClr>
              <a:buSzPts val="2800"/>
              <a:buNone/>
              <a:defRPr sz="2800">
                <a:solidFill>
                  <a:srgbClr val="051E4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34"/>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1" name="Google Shape;181;p34"/>
          <p:cNvSpPr txBox="1"/>
          <p:nvPr/>
        </p:nvSpPr>
        <p:spPr>
          <a:xfrm>
            <a:off x="10052145" y="6422387"/>
            <a:ext cx="1463722"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dirty="0">
              <a:solidFill>
                <a:schemeClr val="lt1"/>
              </a:solidFill>
              <a:latin typeface="Calibri"/>
              <a:ea typeface="Calibri"/>
              <a:cs typeface="Calibri"/>
              <a:sym typeface="Calibri"/>
            </a:endParaRPr>
          </a:p>
        </p:txBody>
      </p:sp>
      <p:sp>
        <p:nvSpPr>
          <p:cNvPr id="182" name="Google Shape;182;p34"/>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3" name="Google Shape;183;p34"/>
          <p:cNvSpPr txBox="1">
            <a:spLocks noGrp="1"/>
          </p:cNvSpPr>
          <p:nvPr>
            <p:ph type="title"/>
          </p:nvPr>
        </p:nvSpPr>
        <p:spPr>
          <a:xfrm>
            <a:off x="1319752" y="2755664"/>
            <a:ext cx="7316247" cy="12609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4"/>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5EDD05A-C201-4BF8-99A6-AA7B4BF8076E}" type="datetime1">
              <a:rPr lang="en-US" smtClean="0"/>
              <a:t>12/1/2025</a:t>
            </a:fld>
            <a:endParaRPr dirty="0"/>
          </a:p>
        </p:txBody>
      </p:sp>
      <p:pic>
        <p:nvPicPr>
          <p:cNvPr id="185" name="Google Shape;185;p34"/>
          <p:cNvPicPr preferRelativeResize="0"/>
          <p:nvPr/>
        </p:nvPicPr>
        <p:blipFill rotWithShape="1">
          <a:blip r:embed="rId4">
            <a:alphaModFix/>
          </a:blip>
          <a:srcRect/>
          <a:stretch/>
        </p:blipFill>
        <p:spPr>
          <a:xfrm>
            <a:off x="8824994" y="370919"/>
            <a:ext cx="3022600" cy="762000"/>
          </a:xfrm>
          <a:prstGeom prst="rect">
            <a:avLst/>
          </a:prstGeom>
          <a:noFill/>
          <a:ln>
            <a:noFill/>
          </a:ln>
        </p:spPr>
      </p:pic>
    </p:spTree>
    <p:extLst>
      <p:ext uri="{BB962C8B-B14F-4D97-AF65-F5344CB8AC3E}">
        <p14:creationId xmlns:p14="http://schemas.microsoft.com/office/powerpoint/2010/main" val="1151593945"/>
      </p:ext>
    </p:extLst>
  </p:cSld>
  <p:clrMapOvr>
    <a:masterClrMapping/>
  </p:clrMapOvr>
  <p:extLst>
    <p:ext uri="{DCECCB84-F9BA-43D5-87BE-67443E8EF086}">
      <p15:sldGuideLst xmlns:p15="http://schemas.microsoft.com/office/powerpoint/2012/main">
        <p15:guide id="1" orient="horz" pos="2472">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86"/>
        <p:cNvGrpSpPr/>
        <p:nvPr/>
      </p:nvGrpSpPr>
      <p:grpSpPr>
        <a:xfrm>
          <a:off x="0" y="0"/>
          <a:ext cx="0" cy="0"/>
          <a:chOff x="0" y="0"/>
          <a:chExt cx="0" cy="0"/>
        </a:xfrm>
      </p:grpSpPr>
      <p:sp>
        <p:nvSpPr>
          <p:cNvPr id="187" name="Google Shape;187;p35"/>
          <p:cNvSpPr/>
          <p:nvPr/>
        </p:nvSpPr>
        <p:spPr>
          <a:xfrm>
            <a:off x="0" y="6366933"/>
            <a:ext cx="12192000" cy="491067"/>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8" name="Google Shape;188;p35"/>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E774520-BE65-481F-9213-1BACD65AC980}" type="datetime1">
              <a:rPr lang="en-US" smtClean="0"/>
              <a:t>12/1/2025</a:t>
            </a:fld>
            <a:endParaRPr dirty="0"/>
          </a:p>
        </p:txBody>
      </p:sp>
      <p:sp>
        <p:nvSpPr>
          <p:cNvPr id="189" name="Google Shape;189;p35"/>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0" name="Google Shape;190;p35"/>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191" name="Google Shape;191;p35"/>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5"/>
          <p:cNvSpPr/>
          <p:nvPr/>
        </p:nvSpPr>
        <p:spPr>
          <a:xfrm>
            <a:off x="0" y="-29633"/>
            <a:ext cx="12192000" cy="735865"/>
          </a:xfrm>
          <a:prstGeom prst="rect">
            <a:avLst/>
          </a:prstGeom>
          <a:solidFill>
            <a:srgbClr val="05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3" name="Google Shape;193;p35"/>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94" name="Google Shape;194;p35"/>
          <p:cNvPicPr preferRelativeResize="0"/>
          <p:nvPr/>
        </p:nvPicPr>
        <p:blipFill rotWithShape="1">
          <a:blip r:embed="rId2">
            <a:alphaModFix/>
          </a:blip>
          <a:srcRect/>
          <a:stretch/>
        </p:blipFill>
        <p:spPr>
          <a:xfrm>
            <a:off x="9129025" y="179425"/>
            <a:ext cx="2768600" cy="393700"/>
          </a:xfrm>
          <a:prstGeom prst="rect">
            <a:avLst/>
          </a:prstGeom>
          <a:noFill/>
          <a:ln>
            <a:noFill/>
          </a:ln>
        </p:spPr>
      </p:pic>
    </p:spTree>
    <p:extLst>
      <p:ext uri="{BB962C8B-B14F-4D97-AF65-F5344CB8AC3E}">
        <p14:creationId xmlns:p14="http://schemas.microsoft.com/office/powerpoint/2010/main" val="62423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95"/>
        <p:cNvGrpSpPr/>
        <p:nvPr/>
      </p:nvGrpSpPr>
      <p:grpSpPr>
        <a:xfrm>
          <a:off x="0" y="0"/>
          <a:ext cx="0" cy="0"/>
          <a:chOff x="0" y="0"/>
          <a:chExt cx="0" cy="0"/>
        </a:xfrm>
      </p:grpSpPr>
      <p:pic>
        <p:nvPicPr>
          <p:cNvPr id="196" name="Google Shape;196;p36"/>
          <p:cNvPicPr preferRelativeResize="0"/>
          <p:nvPr/>
        </p:nvPicPr>
        <p:blipFill rotWithShape="1">
          <a:blip r:embed="rId2">
            <a:alphaModFix/>
          </a:blip>
          <a:srcRect l="20280"/>
          <a:stretch/>
        </p:blipFill>
        <p:spPr>
          <a:xfrm>
            <a:off x="6128232" y="1981200"/>
            <a:ext cx="6063768" cy="4278574"/>
          </a:xfrm>
          <a:prstGeom prst="rect">
            <a:avLst/>
          </a:prstGeom>
          <a:noFill/>
          <a:ln>
            <a:noFill/>
          </a:ln>
        </p:spPr>
      </p:pic>
      <p:sp>
        <p:nvSpPr>
          <p:cNvPr id="197" name="Google Shape;197;p36"/>
          <p:cNvSpPr txBox="1">
            <a:spLocks noGrp="1"/>
          </p:cNvSpPr>
          <p:nvPr>
            <p:ph type="body" idx="1"/>
          </p:nvPr>
        </p:nvSpPr>
        <p:spPr>
          <a:xfrm>
            <a:off x="838200" y="1981199"/>
            <a:ext cx="5290032" cy="42785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6"/>
          <p:cNvSpPr txBox="1">
            <a:spLocks noGrp="1"/>
          </p:cNvSpPr>
          <p:nvPr>
            <p:ph type="body" idx="2"/>
          </p:nvPr>
        </p:nvSpPr>
        <p:spPr>
          <a:xfrm>
            <a:off x="6309815" y="2124502"/>
            <a:ext cx="5718412" cy="3945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Calibri"/>
              <a:buNone/>
              <a:defRPr sz="2000">
                <a:solidFill>
                  <a:schemeClr val="lt1"/>
                </a:solidFill>
              </a:defRPr>
            </a:lvl1pPr>
            <a:lvl2pPr marL="914400" lvl="1" indent="-228600" algn="l">
              <a:lnSpc>
                <a:spcPct val="90000"/>
              </a:lnSpc>
              <a:spcBef>
                <a:spcPts val="500"/>
              </a:spcBef>
              <a:spcAft>
                <a:spcPts val="0"/>
              </a:spcAft>
              <a:buClr>
                <a:schemeClr val="dk1"/>
              </a:buClr>
              <a:buSzPts val="2400"/>
              <a:buFont typeface="Calibri"/>
              <a:buNone/>
              <a:defRPr/>
            </a:lvl2pPr>
            <a:lvl3pPr marL="1371600" lvl="2" indent="-228600" algn="l">
              <a:lnSpc>
                <a:spcPct val="90000"/>
              </a:lnSpc>
              <a:spcBef>
                <a:spcPts val="500"/>
              </a:spcBef>
              <a:spcAft>
                <a:spcPts val="0"/>
              </a:spcAft>
              <a:buClr>
                <a:schemeClr val="dk1"/>
              </a:buClr>
              <a:buSzPts val="2000"/>
              <a:buFont typeface="Calibri"/>
              <a:buNone/>
              <a:defRPr/>
            </a:lvl3pPr>
            <a:lvl4pPr marL="1828800" lvl="3" indent="-228600" algn="l">
              <a:lnSpc>
                <a:spcPct val="90000"/>
              </a:lnSpc>
              <a:spcBef>
                <a:spcPts val="500"/>
              </a:spcBef>
              <a:spcAft>
                <a:spcPts val="0"/>
              </a:spcAft>
              <a:buClr>
                <a:schemeClr val="dk1"/>
              </a:buClr>
              <a:buSzPts val="1800"/>
              <a:buFont typeface="Calibri"/>
              <a:buNone/>
              <a:defRPr/>
            </a:lvl4pPr>
            <a:lvl5pPr marL="2286000" lvl="4" indent="-228600" algn="l">
              <a:lnSpc>
                <a:spcPct val="90000"/>
              </a:lnSpc>
              <a:spcBef>
                <a:spcPts val="500"/>
              </a:spcBef>
              <a:spcAft>
                <a:spcPts val="0"/>
              </a:spcAft>
              <a:buClr>
                <a:schemeClr val="dk1"/>
              </a:buClr>
              <a:buSzPts val="1800"/>
              <a:buFont typeface="Calibri"/>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6"/>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41340511-1F80-403C-8C48-F481759E6040}" type="datetime1">
              <a:rPr lang="en-US" smtClean="0"/>
              <a:t>12/1/2025</a:t>
            </a:fld>
            <a:endParaRPr dirty="0"/>
          </a:p>
        </p:txBody>
      </p:sp>
      <p:sp>
        <p:nvSpPr>
          <p:cNvPr id="200" name="Google Shape;200;p36"/>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1" name="Google Shape;201;p36"/>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02" name="Google Shape;202;p36"/>
          <p:cNvSpPr txBox="1">
            <a:spLocks noGrp="1"/>
          </p:cNvSpPr>
          <p:nvPr>
            <p:ph type="title"/>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66547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3"/>
        <p:cNvGrpSpPr/>
        <p:nvPr/>
      </p:nvGrpSpPr>
      <p:grpSpPr>
        <a:xfrm>
          <a:off x="0" y="0"/>
          <a:ext cx="0" cy="0"/>
          <a:chOff x="0" y="0"/>
          <a:chExt cx="0" cy="0"/>
        </a:xfrm>
      </p:grpSpPr>
      <p:sp>
        <p:nvSpPr>
          <p:cNvPr id="204" name="Google Shape;204;p37"/>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4DA2D23-2FDA-487A-A5CC-F343D5229112}" type="datetime1">
              <a:rPr lang="en-US" smtClean="0"/>
              <a:t>12/1/2025</a:t>
            </a:fld>
            <a:endParaRPr dirty="0"/>
          </a:p>
        </p:txBody>
      </p:sp>
      <p:sp>
        <p:nvSpPr>
          <p:cNvPr id="205" name="Google Shape;205;p37"/>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6" name="Google Shape;206;p37"/>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07" name="Google Shape;207;p37"/>
          <p:cNvSpPr txBox="1"/>
          <p:nvPr/>
        </p:nvSpPr>
        <p:spPr>
          <a:xfrm>
            <a:off x="-814316" y="1069075"/>
            <a:ext cx="914400" cy="914400"/>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8" name="Google Shape;208;p37"/>
          <p:cNvSpPr txBox="1">
            <a:spLocks noGrp="1"/>
          </p:cNvSpPr>
          <p:nvPr>
            <p:ph type="body" idx="1"/>
          </p:nvPr>
        </p:nvSpPr>
        <p:spPr>
          <a:xfrm>
            <a:off x="838200" y="728663"/>
            <a:ext cx="10548938" cy="11001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4400"/>
              <a:buFont typeface="Calibri"/>
              <a:buNone/>
              <a:defRPr sz="44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8924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09"/>
        <p:cNvGrpSpPr/>
        <p:nvPr/>
      </p:nvGrpSpPr>
      <p:grpSpPr>
        <a:xfrm>
          <a:off x="0" y="0"/>
          <a:ext cx="0" cy="0"/>
          <a:chOff x="0" y="0"/>
          <a:chExt cx="0" cy="0"/>
        </a:xfrm>
      </p:grpSpPr>
      <p:sp>
        <p:nvSpPr>
          <p:cNvPr id="210" name="Google Shape;210;p38"/>
          <p:cNvSpPr>
            <a:spLocks noGrp="1"/>
          </p:cNvSpPr>
          <p:nvPr>
            <p:ph type="pic" idx="2"/>
          </p:nvPr>
        </p:nvSpPr>
        <p:spPr>
          <a:xfrm>
            <a:off x="5183188" y="1981200"/>
            <a:ext cx="7008812" cy="4367213"/>
          </a:xfrm>
          <a:prstGeom prst="rect">
            <a:avLst/>
          </a:prstGeom>
          <a:noFill/>
          <a:ln>
            <a:noFill/>
          </a:ln>
        </p:spPr>
      </p:sp>
      <p:sp>
        <p:nvSpPr>
          <p:cNvPr id="211" name="Google Shape;211;p38"/>
          <p:cNvSpPr txBox="1">
            <a:spLocks noGrp="1"/>
          </p:cNvSpPr>
          <p:nvPr>
            <p:ph type="title"/>
          </p:nvPr>
        </p:nvSpPr>
        <p:spPr>
          <a:xfrm>
            <a:off x="839788" y="1981200"/>
            <a:ext cx="3932237" cy="10963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38"/>
          <p:cNvSpPr txBox="1">
            <a:spLocks noGrp="1"/>
          </p:cNvSpPr>
          <p:nvPr>
            <p:ph type="body" idx="1"/>
          </p:nvPr>
        </p:nvSpPr>
        <p:spPr>
          <a:xfrm>
            <a:off x="839788" y="3077570"/>
            <a:ext cx="3932237" cy="327877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3" name="Google Shape;213;p38"/>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54BDC58E-522E-4BB5-BBA4-EBCE31A76347}" type="datetime1">
              <a:rPr lang="en-US" smtClean="0"/>
              <a:t>12/1/2025</a:t>
            </a:fld>
            <a:endParaRPr dirty="0"/>
          </a:p>
        </p:txBody>
      </p:sp>
      <p:sp>
        <p:nvSpPr>
          <p:cNvPr id="214" name="Google Shape;214;p38"/>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5" name="Google Shape;215;p38"/>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16" name="Google Shape;216;p38"/>
          <p:cNvSpPr txBox="1">
            <a:spLocks noGrp="1"/>
          </p:cNvSpPr>
          <p:nvPr>
            <p:ph type="body" idx="3"/>
          </p:nvPr>
        </p:nvSpPr>
        <p:spPr>
          <a:xfrm>
            <a:off x="838200" y="728663"/>
            <a:ext cx="10548938" cy="110013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4400"/>
              <a:buFont typeface="Calibri"/>
              <a:buNone/>
              <a:defRPr sz="44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0808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39"/>
          <p:cNvSpPr txBox="1">
            <a:spLocks noGrp="1"/>
          </p:cNvSpPr>
          <p:nvPr>
            <p:ph type="body" idx="1"/>
          </p:nvPr>
        </p:nvSpPr>
        <p:spPr>
          <a:xfrm rot="5400000">
            <a:off x="3847821" y="-1023028"/>
            <a:ext cx="449635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39"/>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C550C80-0B52-4525-8EE4-F56A3100E77D}" type="datetime1">
              <a:rPr lang="en-US" smtClean="0"/>
              <a:t>12/1/2025</a:t>
            </a:fld>
            <a:endParaRPr dirty="0"/>
          </a:p>
        </p:txBody>
      </p:sp>
      <p:sp>
        <p:nvSpPr>
          <p:cNvPr id="221" name="Google Shape;221;p39"/>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2" name="Google Shape;222;p39"/>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62251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rot="5400000">
            <a:off x="7360302" y="2183464"/>
            <a:ext cx="5358097"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40"/>
          <p:cNvSpPr txBox="1">
            <a:spLocks noGrp="1"/>
          </p:cNvSpPr>
          <p:nvPr>
            <p:ph type="body" idx="1"/>
          </p:nvPr>
        </p:nvSpPr>
        <p:spPr>
          <a:xfrm rot="5400000">
            <a:off x="2026302" y="-369236"/>
            <a:ext cx="5358097"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40"/>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29D58C01-2213-4785-93D3-C64ACF4D7EA7}" type="datetime1">
              <a:rPr lang="en-US" smtClean="0"/>
              <a:t>12/1/2025</a:t>
            </a:fld>
            <a:endParaRPr dirty="0"/>
          </a:p>
        </p:txBody>
      </p:sp>
      <p:sp>
        <p:nvSpPr>
          <p:cNvPr id="227" name="Google Shape;227;p40"/>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8" name="Google Shape;228;p40"/>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282731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839788" y="1981200"/>
            <a:ext cx="3932237" cy="10560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41"/>
          <p:cNvSpPr txBox="1">
            <a:spLocks noGrp="1"/>
          </p:cNvSpPr>
          <p:nvPr>
            <p:ph type="body" idx="1"/>
          </p:nvPr>
        </p:nvSpPr>
        <p:spPr>
          <a:xfrm>
            <a:off x="839788" y="3037204"/>
            <a:ext cx="3932237" cy="32225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2" name="Google Shape;232;p41"/>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42F2222-87D9-4F0D-9419-20C7AB918DFD}" type="datetime1">
              <a:rPr lang="en-US" smtClean="0"/>
              <a:t>12/1/2025</a:t>
            </a:fld>
            <a:endParaRPr dirty="0"/>
          </a:p>
        </p:txBody>
      </p:sp>
      <p:sp>
        <p:nvSpPr>
          <p:cNvPr id="233" name="Google Shape;233;p41"/>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4" name="Google Shape;234;p41"/>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graphicFrame>
        <p:nvGraphicFramePr>
          <p:cNvPr id="235" name="Google Shape;235;p41"/>
          <p:cNvGraphicFramePr/>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36" name="Google Shape;236;p41"/>
          <p:cNvSpPr txBox="1"/>
          <p:nvPr/>
        </p:nvSpPr>
        <p:spPr>
          <a:xfrm>
            <a:off x="838200" y="732430"/>
            <a:ext cx="10515600" cy="109637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2"/>
              </a:buClr>
              <a:buSzPts val="4400"/>
              <a:buFont typeface="Calibri"/>
              <a:buNone/>
            </a:pPr>
            <a:r>
              <a:rPr lang="en-US" sz="4400" dirty="0">
                <a:solidFill>
                  <a:schemeClr val="dk2"/>
                </a:solidFill>
                <a:latin typeface="Calibri"/>
                <a:ea typeface="Calibri"/>
                <a:cs typeface="Calibri"/>
                <a:sym typeface="Calibri"/>
              </a:rPr>
              <a:t>Click to edit Master title style</a:t>
            </a:r>
            <a:endParaRPr sz="4400"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4006518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A029A-8B1A-423E-ACF8-0FC754BD641C}" type="datetime1">
              <a:rPr lang="en-US" smtClean="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B2C853BF-C26B-47D6-9093-18D9F9D6D1AB}" type="slidenum">
              <a:rPr lang="en-US" smtClean="0"/>
              <a:pPr algn="l"/>
              <a:t>‹#›</a:t>
            </a:fld>
            <a:endParaRPr lang="en-US" dirty="0"/>
          </a:p>
        </p:txBody>
      </p:sp>
    </p:spTree>
    <p:extLst>
      <p:ext uri="{BB962C8B-B14F-4D97-AF65-F5344CB8AC3E}">
        <p14:creationId xmlns:p14="http://schemas.microsoft.com/office/powerpoint/2010/main" val="2480288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77"/>
        <p:cNvGrpSpPr/>
        <p:nvPr/>
      </p:nvGrpSpPr>
      <p:grpSpPr>
        <a:xfrm>
          <a:off x="0" y="0"/>
          <a:ext cx="0" cy="0"/>
          <a:chOff x="0" y="0"/>
          <a:chExt cx="0" cy="0"/>
        </a:xfrm>
      </p:grpSpPr>
      <p:pic>
        <p:nvPicPr>
          <p:cNvPr id="178" name="Google Shape;178;g2efbfd2a8da_0_58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9" name="Google Shape;179;g2efbfd2a8da_0_583"/>
          <p:cNvPicPr preferRelativeResize="0"/>
          <p:nvPr/>
        </p:nvPicPr>
        <p:blipFill rotWithShape="1">
          <a:blip r:embed="rId3">
            <a:alphaModFix/>
          </a:blip>
          <a:srcRect/>
          <a:stretch/>
        </p:blipFill>
        <p:spPr>
          <a:xfrm>
            <a:off x="4783065" y="5810890"/>
            <a:ext cx="2625865" cy="661982"/>
          </a:xfrm>
          <a:prstGeom prst="rect">
            <a:avLst/>
          </a:prstGeom>
          <a:noFill/>
          <a:ln>
            <a:noFill/>
          </a:ln>
        </p:spPr>
      </p:pic>
      <p:sp>
        <p:nvSpPr>
          <p:cNvPr id="180" name="Google Shape;180;g2efbfd2a8da_0_583"/>
          <p:cNvSpPr txBox="1"/>
          <p:nvPr/>
        </p:nvSpPr>
        <p:spPr>
          <a:xfrm>
            <a:off x="3068471" y="2682550"/>
            <a:ext cx="6055200" cy="12609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1" dirty="0" smtClean="0">
                <a:solidFill>
                  <a:schemeClr val="lt1"/>
                </a:solidFill>
                <a:latin typeface="Calibri"/>
                <a:ea typeface="Calibri"/>
                <a:cs typeface="Calibri"/>
                <a:sym typeface="Calibri"/>
              </a:rPr>
              <a:t>Questions?</a:t>
            </a:r>
            <a:endParaRPr dirty="0"/>
          </a:p>
        </p:txBody>
      </p:sp>
    </p:spTree>
    <p:extLst>
      <p:ext uri="{BB962C8B-B14F-4D97-AF65-F5344CB8AC3E}">
        <p14:creationId xmlns:p14="http://schemas.microsoft.com/office/powerpoint/2010/main" val="164816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g2efbfd2a8da_0_431"/>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37" name="Google Shape;37;g2efbfd2a8da_0_431"/>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lvl="0" indent="-304800" algn="l">
              <a:lnSpc>
                <a:spcPct val="100000"/>
              </a:lnSpc>
              <a:spcBef>
                <a:spcPts val="200"/>
              </a:spcBef>
              <a:spcAft>
                <a:spcPts val="0"/>
              </a:spcAft>
              <a:buClr>
                <a:schemeClr val="dk1"/>
              </a:buClr>
              <a:buSzPts val="1200"/>
              <a:buChar char="•"/>
              <a:defRPr/>
            </a:lvl1pPr>
            <a:lvl2pPr marL="914400" lvl="1" indent="-304800" algn="l">
              <a:lnSpc>
                <a:spcPct val="100000"/>
              </a:lnSpc>
              <a:spcBef>
                <a:spcPts val="200"/>
              </a:spcBef>
              <a:spcAft>
                <a:spcPts val="0"/>
              </a:spcAft>
              <a:buClr>
                <a:schemeClr val="dk1"/>
              </a:buClr>
              <a:buSzPts val="1200"/>
              <a:buChar char="–"/>
              <a:defRPr/>
            </a:lvl2pPr>
            <a:lvl3pPr marL="1371600" lvl="2" indent="-304800" algn="l">
              <a:lnSpc>
                <a:spcPct val="100000"/>
              </a:lnSpc>
              <a:spcBef>
                <a:spcPts val="200"/>
              </a:spcBef>
              <a:spcAft>
                <a:spcPts val="0"/>
              </a:spcAft>
              <a:buClr>
                <a:schemeClr val="dk1"/>
              </a:buClr>
              <a:buSzPts val="1200"/>
              <a:buChar char="•"/>
              <a:defRPr/>
            </a:lvl3pPr>
            <a:lvl4pPr marL="1828800" lvl="3" indent="-304800" algn="l">
              <a:lnSpc>
                <a:spcPct val="100000"/>
              </a:lnSpc>
              <a:spcBef>
                <a:spcPts val="200"/>
              </a:spcBef>
              <a:spcAft>
                <a:spcPts val="0"/>
              </a:spcAft>
              <a:buClr>
                <a:schemeClr val="dk1"/>
              </a:buClr>
              <a:buSzPts val="1200"/>
              <a:buChar char="–"/>
              <a:defRPr/>
            </a:lvl4pPr>
            <a:lvl5pPr marL="2286000" lvl="4" indent="-304800" algn="l">
              <a:lnSpc>
                <a:spcPct val="100000"/>
              </a:lnSpc>
              <a:spcBef>
                <a:spcPts val="200"/>
              </a:spcBef>
              <a:spcAft>
                <a:spcPts val="0"/>
              </a:spcAft>
              <a:buClr>
                <a:schemeClr val="dk1"/>
              </a:buClr>
              <a:buSzPts val="1200"/>
              <a:buChar char="»"/>
              <a:defRPr/>
            </a:lvl5pPr>
            <a:lvl6pPr marL="2743200" lvl="5" indent="-304800" algn="l">
              <a:lnSpc>
                <a:spcPct val="100000"/>
              </a:lnSpc>
              <a:spcBef>
                <a:spcPts val="200"/>
              </a:spcBef>
              <a:spcAft>
                <a:spcPts val="0"/>
              </a:spcAft>
              <a:buClr>
                <a:schemeClr val="dk1"/>
              </a:buClr>
              <a:buSzPts val="1200"/>
              <a:buChar char="•"/>
              <a:defRPr/>
            </a:lvl6pPr>
            <a:lvl7pPr marL="3200400" lvl="6" indent="-304800" algn="l">
              <a:lnSpc>
                <a:spcPct val="100000"/>
              </a:lnSpc>
              <a:spcBef>
                <a:spcPts val="200"/>
              </a:spcBef>
              <a:spcAft>
                <a:spcPts val="0"/>
              </a:spcAft>
              <a:buClr>
                <a:schemeClr val="dk1"/>
              </a:buClr>
              <a:buSzPts val="1200"/>
              <a:buChar char="•"/>
              <a:defRPr/>
            </a:lvl7pPr>
            <a:lvl8pPr marL="3657600" lvl="7" indent="-304800" algn="l">
              <a:lnSpc>
                <a:spcPct val="100000"/>
              </a:lnSpc>
              <a:spcBef>
                <a:spcPts val="200"/>
              </a:spcBef>
              <a:spcAft>
                <a:spcPts val="0"/>
              </a:spcAft>
              <a:buClr>
                <a:schemeClr val="dk1"/>
              </a:buClr>
              <a:buSzPts val="1200"/>
              <a:buChar char="•"/>
              <a:defRPr/>
            </a:lvl8pPr>
            <a:lvl9pPr marL="4114800" lvl="8" indent="-304800" algn="l">
              <a:lnSpc>
                <a:spcPct val="100000"/>
              </a:lnSpc>
              <a:spcBef>
                <a:spcPts val="200"/>
              </a:spcBef>
              <a:spcAft>
                <a:spcPts val="0"/>
              </a:spcAft>
              <a:buClr>
                <a:schemeClr val="dk1"/>
              </a:buClr>
              <a:buSzPts val="1200"/>
              <a:buChar char="•"/>
              <a:defRPr/>
            </a:lvl9pPr>
          </a:lstStyle>
          <a:p>
            <a:endParaRPr/>
          </a:p>
        </p:txBody>
      </p:sp>
      <p:sp>
        <p:nvSpPr>
          <p:cNvPr id="38" name="Google Shape;38;g2efbfd2a8da_0_43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39" name="Google Shape;39;g2efbfd2a8da_0_43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40" name="Google Shape;40;g2efbfd2a8da_0_43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g2efbfd2a8da_0_437"/>
          <p:cNvSpPr txBox="1">
            <a:spLocks noGrp="1"/>
          </p:cNvSpPr>
          <p:nvPr>
            <p:ph type="title"/>
          </p:nvPr>
        </p:nvSpPr>
        <p:spPr>
          <a:xfrm>
            <a:off x="481542" y="2937933"/>
            <a:ext cx="5181600" cy="908100"/>
          </a:xfrm>
          <a:prstGeom prst="rect">
            <a:avLst/>
          </a:prstGeom>
          <a:noFill/>
          <a:ln>
            <a:noFill/>
          </a:ln>
        </p:spPr>
        <p:txBody>
          <a:bodyPr spcFirstLastPara="1" wrap="square" lIns="60950" tIns="30475" rIns="60950" bIns="30475" anchor="t" anchorCtr="0">
            <a:normAutofit/>
          </a:bodyPr>
          <a:lstStyle>
            <a:lvl1pPr lvl="0" algn="l">
              <a:lnSpc>
                <a:spcPct val="100000"/>
              </a:lnSpc>
              <a:spcBef>
                <a:spcPts val="0"/>
              </a:spcBef>
              <a:spcAft>
                <a:spcPts val="0"/>
              </a:spcAft>
              <a:buClr>
                <a:schemeClr val="dk1"/>
              </a:buClr>
              <a:buSzPts val="2700"/>
              <a:buFont typeface="Calibri"/>
              <a:buNone/>
              <a:defRPr sz="2700" b="1" cap="none"/>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43" name="Google Shape;43;g2efbfd2a8da_0_437"/>
          <p:cNvSpPr txBox="1">
            <a:spLocks noGrp="1"/>
          </p:cNvSpPr>
          <p:nvPr>
            <p:ph type="body" idx="1"/>
          </p:nvPr>
        </p:nvSpPr>
        <p:spPr>
          <a:xfrm>
            <a:off x="481542" y="1937809"/>
            <a:ext cx="5181600" cy="1000200"/>
          </a:xfrm>
          <a:prstGeom prst="rect">
            <a:avLst/>
          </a:prstGeom>
          <a:noFill/>
          <a:ln>
            <a:noFill/>
          </a:ln>
        </p:spPr>
        <p:txBody>
          <a:bodyPr spcFirstLastPara="1" wrap="square" lIns="60950" tIns="30475" rIns="60950" bIns="30475" anchor="b" anchorCtr="0">
            <a:normAutofit/>
          </a:bodyPr>
          <a:lstStyle>
            <a:lvl1pPr marL="457200" lvl="0" indent="-228600" algn="l">
              <a:lnSpc>
                <a:spcPct val="100000"/>
              </a:lnSpc>
              <a:spcBef>
                <a:spcPts val="300"/>
              </a:spcBef>
              <a:spcAft>
                <a:spcPts val="0"/>
              </a:spcAft>
              <a:buClr>
                <a:srgbClr val="888888"/>
              </a:buClr>
              <a:buSzPts val="1300"/>
              <a:buNone/>
              <a:defRPr sz="1300">
                <a:solidFill>
                  <a:srgbClr val="888888"/>
                </a:solidFill>
              </a:defRPr>
            </a:lvl1pPr>
            <a:lvl2pPr marL="914400" lvl="1" indent="-228600" algn="l">
              <a:lnSpc>
                <a:spcPct val="100000"/>
              </a:lnSpc>
              <a:spcBef>
                <a:spcPts val="200"/>
              </a:spcBef>
              <a:spcAft>
                <a:spcPts val="0"/>
              </a:spcAft>
              <a:buClr>
                <a:srgbClr val="888888"/>
              </a:buClr>
              <a:buSzPts val="1200"/>
              <a:buNone/>
              <a:defRPr sz="1200">
                <a:solidFill>
                  <a:srgbClr val="888888"/>
                </a:solidFill>
              </a:defRPr>
            </a:lvl2pPr>
            <a:lvl3pPr marL="1371600" lvl="2" indent="-228600" algn="l">
              <a:lnSpc>
                <a:spcPct val="100000"/>
              </a:lnSpc>
              <a:spcBef>
                <a:spcPts val="200"/>
              </a:spcBef>
              <a:spcAft>
                <a:spcPts val="0"/>
              </a:spcAft>
              <a:buClr>
                <a:srgbClr val="888888"/>
              </a:buClr>
              <a:buSzPts val="1100"/>
              <a:buNone/>
              <a:defRPr sz="1100">
                <a:solidFill>
                  <a:srgbClr val="888888"/>
                </a:solidFill>
              </a:defRPr>
            </a:lvl3pPr>
            <a:lvl4pPr marL="1828800" lvl="3" indent="-228600" algn="l">
              <a:lnSpc>
                <a:spcPct val="100000"/>
              </a:lnSpc>
              <a:spcBef>
                <a:spcPts val="200"/>
              </a:spcBef>
              <a:spcAft>
                <a:spcPts val="0"/>
              </a:spcAft>
              <a:buClr>
                <a:srgbClr val="888888"/>
              </a:buClr>
              <a:buSzPts val="900"/>
              <a:buNone/>
              <a:defRPr sz="900">
                <a:solidFill>
                  <a:srgbClr val="888888"/>
                </a:solidFill>
              </a:defRPr>
            </a:lvl4pPr>
            <a:lvl5pPr marL="2286000" lvl="4" indent="-228600" algn="l">
              <a:lnSpc>
                <a:spcPct val="100000"/>
              </a:lnSpc>
              <a:spcBef>
                <a:spcPts val="200"/>
              </a:spcBef>
              <a:spcAft>
                <a:spcPts val="0"/>
              </a:spcAft>
              <a:buClr>
                <a:srgbClr val="888888"/>
              </a:buClr>
              <a:buSzPts val="900"/>
              <a:buNone/>
              <a:defRPr sz="900">
                <a:solidFill>
                  <a:srgbClr val="888888"/>
                </a:solidFill>
              </a:defRPr>
            </a:lvl5pPr>
            <a:lvl6pPr marL="2743200" lvl="5" indent="-228600" algn="l">
              <a:lnSpc>
                <a:spcPct val="100000"/>
              </a:lnSpc>
              <a:spcBef>
                <a:spcPts val="200"/>
              </a:spcBef>
              <a:spcAft>
                <a:spcPts val="0"/>
              </a:spcAft>
              <a:buClr>
                <a:srgbClr val="888888"/>
              </a:buClr>
              <a:buSzPts val="900"/>
              <a:buNone/>
              <a:defRPr sz="900">
                <a:solidFill>
                  <a:srgbClr val="888888"/>
                </a:solidFill>
              </a:defRPr>
            </a:lvl6pPr>
            <a:lvl7pPr marL="3200400" lvl="6" indent="-228600" algn="l">
              <a:lnSpc>
                <a:spcPct val="100000"/>
              </a:lnSpc>
              <a:spcBef>
                <a:spcPts val="200"/>
              </a:spcBef>
              <a:spcAft>
                <a:spcPts val="0"/>
              </a:spcAft>
              <a:buClr>
                <a:srgbClr val="888888"/>
              </a:buClr>
              <a:buSzPts val="900"/>
              <a:buNone/>
              <a:defRPr sz="900">
                <a:solidFill>
                  <a:srgbClr val="888888"/>
                </a:solidFill>
              </a:defRPr>
            </a:lvl7pPr>
            <a:lvl8pPr marL="3657600" lvl="7" indent="-228600" algn="l">
              <a:lnSpc>
                <a:spcPct val="100000"/>
              </a:lnSpc>
              <a:spcBef>
                <a:spcPts val="200"/>
              </a:spcBef>
              <a:spcAft>
                <a:spcPts val="0"/>
              </a:spcAft>
              <a:buClr>
                <a:srgbClr val="888888"/>
              </a:buClr>
              <a:buSzPts val="900"/>
              <a:buNone/>
              <a:defRPr sz="900">
                <a:solidFill>
                  <a:srgbClr val="888888"/>
                </a:solidFill>
              </a:defRPr>
            </a:lvl8pPr>
            <a:lvl9pPr marL="4114800" lvl="8" indent="-228600" algn="l">
              <a:lnSpc>
                <a:spcPct val="100000"/>
              </a:lnSpc>
              <a:spcBef>
                <a:spcPts val="200"/>
              </a:spcBef>
              <a:spcAft>
                <a:spcPts val="0"/>
              </a:spcAft>
              <a:buClr>
                <a:srgbClr val="888888"/>
              </a:buClr>
              <a:buSzPts val="900"/>
              <a:buNone/>
              <a:defRPr sz="900">
                <a:solidFill>
                  <a:srgbClr val="888888"/>
                </a:solidFill>
              </a:defRPr>
            </a:lvl9pPr>
          </a:lstStyle>
          <a:p>
            <a:endParaRPr/>
          </a:p>
        </p:txBody>
      </p:sp>
      <p:sp>
        <p:nvSpPr>
          <p:cNvPr id="44" name="Google Shape;44;g2efbfd2a8da_0_437"/>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45" name="Google Shape;45;g2efbfd2a8da_0_437"/>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46" name="Google Shape;46;g2efbfd2a8da_0_437"/>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g2efbfd2a8da_0_443"/>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49" name="Google Shape;49;g2efbfd2a8da_0_443"/>
          <p:cNvSpPr txBox="1">
            <a:spLocks noGrp="1"/>
          </p:cNvSpPr>
          <p:nvPr>
            <p:ph type="body" idx="1"/>
          </p:nvPr>
        </p:nvSpPr>
        <p:spPr>
          <a:xfrm>
            <a:off x="304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a:lnSpc>
                <a:spcPct val="100000"/>
              </a:lnSpc>
              <a:spcBef>
                <a:spcPts val="400"/>
              </a:spcBef>
              <a:spcAft>
                <a:spcPts val="0"/>
              </a:spcAft>
              <a:buClr>
                <a:schemeClr val="dk1"/>
              </a:buClr>
              <a:buSzPts val="1900"/>
              <a:buChar char="•"/>
              <a:defRPr sz="1900"/>
            </a:lvl1pPr>
            <a:lvl2pPr marL="914400" lvl="1" indent="-330200" algn="l">
              <a:lnSpc>
                <a:spcPct val="100000"/>
              </a:lnSpc>
              <a:spcBef>
                <a:spcPts val="300"/>
              </a:spcBef>
              <a:spcAft>
                <a:spcPts val="0"/>
              </a:spcAft>
              <a:buClr>
                <a:schemeClr val="dk1"/>
              </a:buClr>
              <a:buSzPts val="1600"/>
              <a:buChar char="–"/>
              <a:defRPr sz="1600"/>
            </a:lvl2pPr>
            <a:lvl3pPr marL="1371600" lvl="2" indent="-311150" algn="l">
              <a:lnSpc>
                <a:spcPct val="100000"/>
              </a:lnSpc>
              <a:spcBef>
                <a:spcPts val="300"/>
              </a:spcBef>
              <a:spcAft>
                <a:spcPts val="0"/>
              </a:spcAft>
              <a:buClr>
                <a:schemeClr val="dk1"/>
              </a:buClr>
              <a:buSzPts val="1300"/>
              <a:buChar char="•"/>
              <a:defRPr sz="1300"/>
            </a:lvl3pPr>
            <a:lvl4pPr marL="1828800" lvl="3" indent="-304800" algn="l">
              <a:lnSpc>
                <a:spcPct val="100000"/>
              </a:lnSpc>
              <a:spcBef>
                <a:spcPts val="200"/>
              </a:spcBef>
              <a:spcAft>
                <a:spcPts val="0"/>
              </a:spcAft>
              <a:buClr>
                <a:schemeClr val="dk1"/>
              </a:buClr>
              <a:buSzPts val="1200"/>
              <a:buChar char="–"/>
              <a:defRPr sz="1200"/>
            </a:lvl4pPr>
            <a:lvl5pPr marL="2286000" lvl="4" indent="-304800" algn="l">
              <a:lnSpc>
                <a:spcPct val="100000"/>
              </a:lnSpc>
              <a:spcBef>
                <a:spcPts val="200"/>
              </a:spcBef>
              <a:spcAft>
                <a:spcPts val="0"/>
              </a:spcAft>
              <a:buClr>
                <a:schemeClr val="dk1"/>
              </a:buClr>
              <a:buSzPts val="1200"/>
              <a:buChar char="»"/>
              <a:defRPr sz="1200"/>
            </a:lvl5pPr>
            <a:lvl6pPr marL="2743200" lvl="5" indent="-304800" algn="l">
              <a:lnSpc>
                <a:spcPct val="100000"/>
              </a:lnSpc>
              <a:spcBef>
                <a:spcPts val="200"/>
              </a:spcBef>
              <a:spcAft>
                <a:spcPts val="0"/>
              </a:spcAft>
              <a:buClr>
                <a:schemeClr val="dk1"/>
              </a:buClr>
              <a:buSzPts val="1200"/>
              <a:buChar char="•"/>
              <a:defRPr sz="1200"/>
            </a:lvl6pPr>
            <a:lvl7pPr marL="3200400" lvl="6" indent="-304800" algn="l">
              <a:lnSpc>
                <a:spcPct val="100000"/>
              </a:lnSpc>
              <a:spcBef>
                <a:spcPts val="200"/>
              </a:spcBef>
              <a:spcAft>
                <a:spcPts val="0"/>
              </a:spcAft>
              <a:buClr>
                <a:schemeClr val="dk1"/>
              </a:buClr>
              <a:buSzPts val="1200"/>
              <a:buChar char="•"/>
              <a:defRPr sz="1200"/>
            </a:lvl7pPr>
            <a:lvl8pPr marL="3657600" lvl="7" indent="-304800" algn="l">
              <a:lnSpc>
                <a:spcPct val="100000"/>
              </a:lnSpc>
              <a:spcBef>
                <a:spcPts val="200"/>
              </a:spcBef>
              <a:spcAft>
                <a:spcPts val="0"/>
              </a:spcAft>
              <a:buClr>
                <a:schemeClr val="dk1"/>
              </a:buClr>
              <a:buSzPts val="1200"/>
              <a:buChar char="•"/>
              <a:defRPr sz="1200"/>
            </a:lvl8pPr>
            <a:lvl9pPr marL="4114800" lvl="8" indent="-304800" algn="l">
              <a:lnSpc>
                <a:spcPct val="100000"/>
              </a:lnSpc>
              <a:spcBef>
                <a:spcPts val="200"/>
              </a:spcBef>
              <a:spcAft>
                <a:spcPts val="0"/>
              </a:spcAft>
              <a:buClr>
                <a:schemeClr val="dk1"/>
              </a:buClr>
              <a:buSzPts val="1200"/>
              <a:buChar char="•"/>
              <a:defRPr sz="1200"/>
            </a:lvl9pPr>
          </a:lstStyle>
          <a:p>
            <a:endParaRPr/>
          </a:p>
        </p:txBody>
      </p:sp>
      <p:sp>
        <p:nvSpPr>
          <p:cNvPr id="50" name="Google Shape;50;g2efbfd2a8da_0_443"/>
          <p:cNvSpPr txBox="1">
            <a:spLocks noGrp="1"/>
          </p:cNvSpPr>
          <p:nvPr>
            <p:ph type="body" idx="2"/>
          </p:nvPr>
        </p:nvSpPr>
        <p:spPr>
          <a:xfrm>
            <a:off x="3098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a:lnSpc>
                <a:spcPct val="100000"/>
              </a:lnSpc>
              <a:spcBef>
                <a:spcPts val="400"/>
              </a:spcBef>
              <a:spcAft>
                <a:spcPts val="0"/>
              </a:spcAft>
              <a:buClr>
                <a:schemeClr val="dk1"/>
              </a:buClr>
              <a:buSzPts val="1900"/>
              <a:buChar char="•"/>
              <a:defRPr sz="1900"/>
            </a:lvl1pPr>
            <a:lvl2pPr marL="914400" lvl="1" indent="-330200" algn="l">
              <a:lnSpc>
                <a:spcPct val="100000"/>
              </a:lnSpc>
              <a:spcBef>
                <a:spcPts val="300"/>
              </a:spcBef>
              <a:spcAft>
                <a:spcPts val="0"/>
              </a:spcAft>
              <a:buClr>
                <a:schemeClr val="dk1"/>
              </a:buClr>
              <a:buSzPts val="1600"/>
              <a:buChar char="–"/>
              <a:defRPr sz="1600"/>
            </a:lvl2pPr>
            <a:lvl3pPr marL="1371600" lvl="2" indent="-311150" algn="l">
              <a:lnSpc>
                <a:spcPct val="100000"/>
              </a:lnSpc>
              <a:spcBef>
                <a:spcPts val="300"/>
              </a:spcBef>
              <a:spcAft>
                <a:spcPts val="0"/>
              </a:spcAft>
              <a:buClr>
                <a:schemeClr val="dk1"/>
              </a:buClr>
              <a:buSzPts val="1300"/>
              <a:buChar char="•"/>
              <a:defRPr sz="1300"/>
            </a:lvl3pPr>
            <a:lvl4pPr marL="1828800" lvl="3" indent="-304800" algn="l">
              <a:lnSpc>
                <a:spcPct val="100000"/>
              </a:lnSpc>
              <a:spcBef>
                <a:spcPts val="200"/>
              </a:spcBef>
              <a:spcAft>
                <a:spcPts val="0"/>
              </a:spcAft>
              <a:buClr>
                <a:schemeClr val="dk1"/>
              </a:buClr>
              <a:buSzPts val="1200"/>
              <a:buChar char="–"/>
              <a:defRPr sz="1200"/>
            </a:lvl4pPr>
            <a:lvl5pPr marL="2286000" lvl="4" indent="-304800" algn="l">
              <a:lnSpc>
                <a:spcPct val="100000"/>
              </a:lnSpc>
              <a:spcBef>
                <a:spcPts val="200"/>
              </a:spcBef>
              <a:spcAft>
                <a:spcPts val="0"/>
              </a:spcAft>
              <a:buClr>
                <a:schemeClr val="dk1"/>
              </a:buClr>
              <a:buSzPts val="1200"/>
              <a:buChar char="»"/>
              <a:defRPr sz="1200"/>
            </a:lvl5pPr>
            <a:lvl6pPr marL="2743200" lvl="5" indent="-304800" algn="l">
              <a:lnSpc>
                <a:spcPct val="100000"/>
              </a:lnSpc>
              <a:spcBef>
                <a:spcPts val="200"/>
              </a:spcBef>
              <a:spcAft>
                <a:spcPts val="0"/>
              </a:spcAft>
              <a:buClr>
                <a:schemeClr val="dk1"/>
              </a:buClr>
              <a:buSzPts val="1200"/>
              <a:buChar char="•"/>
              <a:defRPr sz="1200"/>
            </a:lvl6pPr>
            <a:lvl7pPr marL="3200400" lvl="6" indent="-304800" algn="l">
              <a:lnSpc>
                <a:spcPct val="100000"/>
              </a:lnSpc>
              <a:spcBef>
                <a:spcPts val="200"/>
              </a:spcBef>
              <a:spcAft>
                <a:spcPts val="0"/>
              </a:spcAft>
              <a:buClr>
                <a:schemeClr val="dk1"/>
              </a:buClr>
              <a:buSzPts val="1200"/>
              <a:buChar char="•"/>
              <a:defRPr sz="1200"/>
            </a:lvl7pPr>
            <a:lvl8pPr marL="3657600" lvl="7" indent="-304800" algn="l">
              <a:lnSpc>
                <a:spcPct val="100000"/>
              </a:lnSpc>
              <a:spcBef>
                <a:spcPts val="200"/>
              </a:spcBef>
              <a:spcAft>
                <a:spcPts val="0"/>
              </a:spcAft>
              <a:buClr>
                <a:schemeClr val="dk1"/>
              </a:buClr>
              <a:buSzPts val="1200"/>
              <a:buChar char="•"/>
              <a:defRPr sz="1200"/>
            </a:lvl8pPr>
            <a:lvl9pPr marL="4114800" lvl="8" indent="-304800" algn="l">
              <a:lnSpc>
                <a:spcPct val="100000"/>
              </a:lnSpc>
              <a:spcBef>
                <a:spcPts val="200"/>
              </a:spcBef>
              <a:spcAft>
                <a:spcPts val="0"/>
              </a:spcAft>
              <a:buClr>
                <a:schemeClr val="dk1"/>
              </a:buClr>
              <a:buSzPts val="1200"/>
              <a:buChar char="•"/>
              <a:defRPr sz="1200"/>
            </a:lvl9pPr>
          </a:lstStyle>
          <a:p>
            <a:endParaRPr/>
          </a:p>
        </p:txBody>
      </p:sp>
      <p:sp>
        <p:nvSpPr>
          <p:cNvPr id="51" name="Google Shape;51;g2efbfd2a8da_0_443"/>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52" name="Google Shape;52;g2efbfd2a8da_0_443"/>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53" name="Google Shape;53;g2efbfd2a8da_0_443"/>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g2efbfd2a8da_0_450"/>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2900"/>
              <a:buFont typeface="Calibri"/>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56" name="Google Shape;56;g2efbfd2a8da_0_450"/>
          <p:cNvSpPr txBox="1">
            <a:spLocks noGrp="1"/>
          </p:cNvSpPr>
          <p:nvPr>
            <p:ph type="body" idx="1"/>
          </p:nvPr>
        </p:nvSpPr>
        <p:spPr>
          <a:xfrm>
            <a:off x="304800" y="1023409"/>
            <a:ext cx="2693400" cy="426600"/>
          </a:xfrm>
          <a:prstGeom prst="rect">
            <a:avLst/>
          </a:prstGeom>
          <a:noFill/>
          <a:ln>
            <a:noFill/>
          </a:ln>
        </p:spPr>
        <p:txBody>
          <a:bodyPr spcFirstLastPara="1" wrap="square" lIns="60950" tIns="30475" rIns="60950" bIns="30475" anchor="b" anchorCtr="0">
            <a:normAutofit/>
          </a:bodyPr>
          <a:lstStyle>
            <a:lvl1pPr marL="457200" lvl="0" indent="-228600" algn="l">
              <a:lnSpc>
                <a:spcPct val="100000"/>
              </a:lnSpc>
              <a:spcBef>
                <a:spcPts val="300"/>
              </a:spcBef>
              <a:spcAft>
                <a:spcPts val="0"/>
              </a:spcAft>
              <a:buClr>
                <a:schemeClr val="dk1"/>
              </a:buClr>
              <a:buSzPts val="1600"/>
              <a:buNone/>
              <a:defRPr sz="1600" b="1"/>
            </a:lvl1pPr>
            <a:lvl2pPr marL="914400" lvl="1" indent="-228600" algn="l">
              <a:lnSpc>
                <a:spcPct val="100000"/>
              </a:lnSpc>
              <a:spcBef>
                <a:spcPts val="300"/>
              </a:spcBef>
              <a:spcAft>
                <a:spcPts val="0"/>
              </a:spcAft>
              <a:buClr>
                <a:schemeClr val="dk1"/>
              </a:buClr>
              <a:buSzPts val="1300"/>
              <a:buNone/>
              <a:defRPr sz="1300" b="1"/>
            </a:lvl2pPr>
            <a:lvl3pPr marL="1371600" lvl="2" indent="-228600" algn="l">
              <a:lnSpc>
                <a:spcPct val="100000"/>
              </a:lnSpc>
              <a:spcBef>
                <a:spcPts val="200"/>
              </a:spcBef>
              <a:spcAft>
                <a:spcPts val="0"/>
              </a:spcAft>
              <a:buClr>
                <a:schemeClr val="dk1"/>
              </a:buClr>
              <a:buSzPts val="1200"/>
              <a:buNone/>
              <a:defRPr sz="1200" b="1"/>
            </a:lvl3pPr>
            <a:lvl4pPr marL="1828800" lvl="3" indent="-228600" algn="l">
              <a:lnSpc>
                <a:spcPct val="100000"/>
              </a:lnSpc>
              <a:spcBef>
                <a:spcPts val="200"/>
              </a:spcBef>
              <a:spcAft>
                <a:spcPts val="0"/>
              </a:spcAft>
              <a:buClr>
                <a:schemeClr val="dk1"/>
              </a:buClr>
              <a:buSzPts val="1100"/>
              <a:buNone/>
              <a:defRPr sz="1100" b="1"/>
            </a:lvl4pPr>
            <a:lvl5pPr marL="2286000" lvl="4" indent="-228600" algn="l">
              <a:lnSpc>
                <a:spcPct val="100000"/>
              </a:lnSpc>
              <a:spcBef>
                <a:spcPts val="200"/>
              </a:spcBef>
              <a:spcAft>
                <a:spcPts val="0"/>
              </a:spcAft>
              <a:buClr>
                <a:schemeClr val="dk1"/>
              </a:buClr>
              <a:buSzPts val="1100"/>
              <a:buNone/>
              <a:defRPr sz="1100" b="1"/>
            </a:lvl5pPr>
            <a:lvl6pPr marL="2743200" lvl="5" indent="-228600" algn="l">
              <a:lnSpc>
                <a:spcPct val="100000"/>
              </a:lnSpc>
              <a:spcBef>
                <a:spcPts val="200"/>
              </a:spcBef>
              <a:spcAft>
                <a:spcPts val="0"/>
              </a:spcAft>
              <a:buClr>
                <a:schemeClr val="dk1"/>
              </a:buClr>
              <a:buSzPts val="1100"/>
              <a:buNone/>
              <a:defRPr sz="1100" b="1"/>
            </a:lvl6pPr>
            <a:lvl7pPr marL="3200400" lvl="6" indent="-228600" algn="l">
              <a:lnSpc>
                <a:spcPct val="100000"/>
              </a:lnSpc>
              <a:spcBef>
                <a:spcPts val="200"/>
              </a:spcBef>
              <a:spcAft>
                <a:spcPts val="0"/>
              </a:spcAft>
              <a:buClr>
                <a:schemeClr val="dk1"/>
              </a:buClr>
              <a:buSzPts val="1100"/>
              <a:buNone/>
              <a:defRPr sz="1100" b="1"/>
            </a:lvl7pPr>
            <a:lvl8pPr marL="3657600" lvl="7" indent="-228600" algn="l">
              <a:lnSpc>
                <a:spcPct val="100000"/>
              </a:lnSpc>
              <a:spcBef>
                <a:spcPts val="200"/>
              </a:spcBef>
              <a:spcAft>
                <a:spcPts val="0"/>
              </a:spcAft>
              <a:buClr>
                <a:schemeClr val="dk1"/>
              </a:buClr>
              <a:buSzPts val="1100"/>
              <a:buNone/>
              <a:defRPr sz="1100" b="1"/>
            </a:lvl8pPr>
            <a:lvl9pPr marL="4114800" lvl="8" indent="-228600" algn="l">
              <a:lnSpc>
                <a:spcPct val="100000"/>
              </a:lnSpc>
              <a:spcBef>
                <a:spcPts val="200"/>
              </a:spcBef>
              <a:spcAft>
                <a:spcPts val="0"/>
              </a:spcAft>
              <a:buClr>
                <a:schemeClr val="dk1"/>
              </a:buClr>
              <a:buSzPts val="1100"/>
              <a:buNone/>
              <a:defRPr sz="1100" b="1"/>
            </a:lvl9pPr>
          </a:lstStyle>
          <a:p>
            <a:endParaRPr/>
          </a:p>
        </p:txBody>
      </p:sp>
      <p:sp>
        <p:nvSpPr>
          <p:cNvPr id="57" name="Google Shape;57;g2efbfd2a8da_0_450"/>
          <p:cNvSpPr txBox="1">
            <a:spLocks noGrp="1"/>
          </p:cNvSpPr>
          <p:nvPr>
            <p:ph type="body" idx="2"/>
          </p:nvPr>
        </p:nvSpPr>
        <p:spPr>
          <a:xfrm>
            <a:off x="304800" y="1449917"/>
            <a:ext cx="2693400" cy="2634300"/>
          </a:xfrm>
          <a:prstGeom prst="rect">
            <a:avLst/>
          </a:prstGeom>
          <a:noFill/>
          <a:ln>
            <a:noFill/>
          </a:ln>
        </p:spPr>
        <p:txBody>
          <a:bodyPr spcFirstLastPara="1" wrap="square" lIns="60950" tIns="30475" rIns="60950" bIns="30475"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1150" algn="l">
              <a:lnSpc>
                <a:spcPct val="100000"/>
              </a:lnSpc>
              <a:spcBef>
                <a:spcPts val="300"/>
              </a:spcBef>
              <a:spcAft>
                <a:spcPts val="0"/>
              </a:spcAft>
              <a:buClr>
                <a:schemeClr val="dk1"/>
              </a:buClr>
              <a:buSzPts val="1300"/>
              <a:buChar char="–"/>
              <a:defRPr sz="1300"/>
            </a:lvl2pPr>
            <a:lvl3pPr marL="1371600" lvl="2" indent="-304800" algn="l">
              <a:lnSpc>
                <a:spcPct val="100000"/>
              </a:lnSpc>
              <a:spcBef>
                <a:spcPts val="200"/>
              </a:spcBef>
              <a:spcAft>
                <a:spcPts val="0"/>
              </a:spcAft>
              <a:buClr>
                <a:schemeClr val="dk1"/>
              </a:buClr>
              <a:buSzPts val="1200"/>
              <a:buChar char="•"/>
              <a:defRPr sz="1200"/>
            </a:lvl3pPr>
            <a:lvl4pPr marL="1828800" lvl="3" indent="-298450" algn="l">
              <a:lnSpc>
                <a:spcPct val="100000"/>
              </a:lnSpc>
              <a:spcBef>
                <a:spcPts val="200"/>
              </a:spcBef>
              <a:spcAft>
                <a:spcPts val="0"/>
              </a:spcAft>
              <a:buClr>
                <a:schemeClr val="dk1"/>
              </a:buClr>
              <a:buSzPts val="1100"/>
              <a:buChar char="–"/>
              <a:defRPr sz="1100"/>
            </a:lvl4pPr>
            <a:lvl5pPr marL="2286000" lvl="4" indent="-298450" algn="l">
              <a:lnSpc>
                <a:spcPct val="100000"/>
              </a:lnSpc>
              <a:spcBef>
                <a:spcPts val="200"/>
              </a:spcBef>
              <a:spcAft>
                <a:spcPts val="0"/>
              </a:spcAft>
              <a:buClr>
                <a:schemeClr val="dk1"/>
              </a:buClr>
              <a:buSzPts val="1100"/>
              <a:buChar char="»"/>
              <a:defRPr sz="1100"/>
            </a:lvl5pPr>
            <a:lvl6pPr marL="2743200" lvl="5" indent="-298450" algn="l">
              <a:lnSpc>
                <a:spcPct val="100000"/>
              </a:lnSpc>
              <a:spcBef>
                <a:spcPts val="200"/>
              </a:spcBef>
              <a:spcAft>
                <a:spcPts val="0"/>
              </a:spcAft>
              <a:buClr>
                <a:schemeClr val="dk1"/>
              </a:buClr>
              <a:buSzPts val="1100"/>
              <a:buChar char="•"/>
              <a:defRPr sz="1100"/>
            </a:lvl6pPr>
            <a:lvl7pPr marL="3200400" lvl="6" indent="-298450" algn="l">
              <a:lnSpc>
                <a:spcPct val="100000"/>
              </a:lnSpc>
              <a:spcBef>
                <a:spcPts val="200"/>
              </a:spcBef>
              <a:spcAft>
                <a:spcPts val="0"/>
              </a:spcAft>
              <a:buClr>
                <a:schemeClr val="dk1"/>
              </a:buClr>
              <a:buSzPts val="1100"/>
              <a:buChar char="•"/>
              <a:defRPr sz="1100"/>
            </a:lvl7pPr>
            <a:lvl8pPr marL="3657600" lvl="7" indent="-298450" algn="l">
              <a:lnSpc>
                <a:spcPct val="100000"/>
              </a:lnSpc>
              <a:spcBef>
                <a:spcPts val="200"/>
              </a:spcBef>
              <a:spcAft>
                <a:spcPts val="0"/>
              </a:spcAft>
              <a:buClr>
                <a:schemeClr val="dk1"/>
              </a:buClr>
              <a:buSzPts val="1100"/>
              <a:buChar char="•"/>
              <a:defRPr sz="1100"/>
            </a:lvl8pPr>
            <a:lvl9pPr marL="4114800" lvl="8" indent="-298450" algn="l">
              <a:lnSpc>
                <a:spcPct val="100000"/>
              </a:lnSpc>
              <a:spcBef>
                <a:spcPts val="200"/>
              </a:spcBef>
              <a:spcAft>
                <a:spcPts val="0"/>
              </a:spcAft>
              <a:buClr>
                <a:schemeClr val="dk1"/>
              </a:buClr>
              <a:buSzPts val="1100"/>
              <a:buChar char="•"/>
              <a:defRPr sz="1100"/>
            </a:lvl9pPr>
          </a:lstStyle>
          <a:p>
            <a:endParaRPr/>
          </a:p>
        </p:txBody>
      </p:sp>
      <p:sp>
        <p:nvSpPr>
          <p:cNvPr id="58" name="Google Shape;58;g2efbfd2a8da_0_450"/>
          <p:cNvSpPr txBox="1">
            <a:spLocks noGrp="1"/>
          </p:cNvSpPr>
          <p:nvPr>
            <p:ph type="body" idx="3"/>
          </p:nvPr>
        </p:nvSpPr>
        <p:spPr>
          <a:xfrm>
            <a:off x="3096683" y="1023409"/>
            <a:ext cx="2694600" cy="426600"/>
          </a:xfrm>
          <a:prstGeom prst="rect">
            <a:avLst/>
          </a:prstGeom>
          <a:noFill/>
          <a:ln>
            <a:noFill/>
          </a:ln>
        </p:spPr>
        <p:txBody>
          <a:bodyPr spcFirstLastPara="1" wrap="square" lIns="60950" tIns="30475" rIns="60950" bIns="30475" anchor="b" anchorCtr="0">
            <a:normAutofit/>
          </a:bodyPr>
          <a:lstStyle>
            <a:lvl1pPr marL="457200" lvl="0" indent="-228600" algn="l">
              <a:lnSpc>
                <a:spcPct val="100000"/>
              </a:lnSpc>
              <a:spcBef>
                <a:spcPts val="300"/>
              </a:spcBef>
              <a:spcAft>
                <a:spcPts val="0"/>
              </a:spcAft>
              <a:buClr>
                <a:schemeClr val="dk1"/>
              </a:buClr>
              <a:buSzPts val="1600"/>
              <a:buNone/>
              <a:defRPr sz="1600" b="1"/>
            </a:lvl1pPr>
            <a:lvl2pPr marL="914400" lvl="1" indent="-228600" algn="l">
              <a:lnSpc>
                <a:spcPct val="100000"/>
              </a:lnSpc>
              <a:spcBef>
                <a:spcPts val="300"/>
              </a:spcBef>
              <a:spcAft>
                <a:spcPts val="0"/>
              </a:spcAft>
              <a:buClr>
                <a:schemeClr val="dk1"/>
              </a:buClr>
              <a:buSzPts val="1300"/>
              <a:buNone/>
              <a:defRPr sz="1300" b="1"/>
            </a:lvl2pPr>
            <a:lvl3pPr marL="1371600" lvl="2" indent="-228600" algn="l">
              <a:lnSpc>
                <a:spcPct val="100000"/>
              </a:lnSpc>
              <a:spcBef>
                <a:spcPts val="200"/>
              </a:spcBef>
              <a:spcAft>
                <a:spcPts val="0"/>
              </a:spcAft>
              <a:buClr>
                <a:schemeClr val="dk1"/>
              </a:buClr>
              <a:buSzPts val="1200"/>
              <a:buNone/>
              <a:defRPr sz="1200" b="1"/>
            </a:lvl3pPr>
            <a:lvl4pPr marL="1828800" lvl="3" indent="-228600" algn="l">
              <a:lnSpc>
                <a:spcPct val="100000"/>
              </a:lnSpc>
              <a:spcBef>
                <a:spcPts val="200"/>
              </a:spcBef>
              <a:spcAft>
                <a:spcPts val="0"/>
              </a:spcAft>
              <a:buClr>
                <a:schemeClr val="dk1"/>
              </a:buClr>
              <a:buSzPts val="1100"/>
              <a:buNone/>
              <a:defRPr sz="1100" b="1"/>
            </a:lvl4pPr>
            <a:lvl5pPr marL="2286000" lvl="4" indent="-228600" algn="l">
              <a:lnSpc>
                <a:spcPct val="100000"/>
              </a:lnSpc>
              <a:spcBef>
                <a:spcPts val="200"/>
              </a:spcBef>
              <a:spcAft>
                <a:spcPts val="0"/>
              </a:spcAft>
              <a:buClr>
                <a:schemeClr val="dk1"/>
              </a:buClr>
              <a:buSzPts val="1100"/>
              <a:buNone/>
              <a:defRPr sz="1100" b="1"/>
            </a:lvl5pPr>
            <a:lvl6pPr marL="2743200" lvl="5" indent="-228600" algn="l">
              <a:lnSpc>
                <a:spcPct val="100000"/>
              </a:lnSpc>
              <a:spcBef>
                <a:spcPts val="200"/>
              </a:spcBef>
              <a:spcAft>
                <a:spcPts val="0"/>
              </a:spcAft>
              <a:buClr>
                <a:schemeClr val="dk1"/>
              </a:buClr>
              <a:buSzPts val="1100"/>
              <a:buNone/>
              <a:defRPr sz="1100" b="1"/>
            </a:lvl6pPr>
            <a:lvl7pPr marL="3200400" lvl="6" indent="-228600" algn="l">
              <a:lnSpc>
                <a:spcPct val="100000"/>
              </a:lnSpc>
              <a:spcBef>
                <a:spcPts val="200"/>
              </a:spcBef>
              <a:spcAft>
                <a:spcPts val="0"/>
              </a:spcAft>
              <a:buClr>
                <a:schemeClr val="dk1"/>
              </a:buClr>
              <a:buSzPts val="1100"/>
              <a:buNone/>
              <a:defRPr sz="1100" b="1"/>
            </a:lvl7pPr>
            <a:lvl8pPr marL="3657600" lvl="7" indent="-228600" algn="l">
              <a:lnSpc>
                <a:spcPct val="100000"/>
              </a:lnSpc>
              <a:spcBef>
                <a:spcPts val="200"/>
              </a:spcBef>
              <a:spcAft>
                <a:spcPts val="0"/>
              </a:spcAft>
              <a:buClr>
                <a:schemeClr val="dk1"/>
              </a:buClr>
              <a:buSzPts val="1100"/>
              <a:buNone/>
              <a:defRPr sz="1100" b="1"/>
            </a:lvl8pPr>
            <a:lvl9pPr marL="4114800" lvl="8" indent="-228600" algn="l">
              <a:lnSpc>
                <a:spcPct val="100000"/>
              </a:lnSpc>
              <a:spcBef>
                <a:spcPts val="200"/>
              </a:spcBef>
              <a:spcAft>
                <a:spcPts val="0"/>
              </a:spcAft>
              <a:buClr>
                <a:schemeClr val="dk1"/>
              </a:buClr>
              <a:buSzPts val="1100"/>
              <a:buNone/>
              <a:defRPr sz="1100" b="1"/>
            </a:lvl9pPr>
          </a:lstStyle>
          <a:p>
            <a:endParaRPr/>
          </a:p>
        </p:txBody>
      </p:sp>
      <p:sp>
        <p:nvSpPr>
          <p:cNvPr id="59" name="Google Shape;59;g2efbfd2a8da_0_450"/>
          <p:cNvSpPr txBox="1">
            <a:spLocks noGrp="1"/>
          </p:cNvSpPr>
          <p:nvPr>
            <p:ph type="body" idx="4"/>
          </p:nvPr>
        </p:nvSpPr>
        <p:spPr>
          <a:xfrm>
            <a:off x="3096683" y="1449917"/>
            <a:ext cx="2694600" cy="2634300"/>
          </a:xfrm>
          <a:prstGeom prst="rect">
            <a:avLst/>
          </a:prstGeom>
          <a:noFill/>
          <a:ln>
            <a:noFill/>
          </a:ln>
        </p:spPr>
        <p:txBody>
          <a:bodyPr spcFirstLastPara="1" wrap="square" lIns="60950" tIns="30475" rIns="60950" bIns="30475"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1150" algn="l">
              <a:lnSpc>
                <a:spcPct val="100000"/>
              </a:lnSpc>
              <a:spcBef>
                <a:spcPts val="300"/>
              </a:spcBef>
              <a:spcAft>
                <a:spcPts val="0"/>
              </a:spcAft>
              <a:buClr>
                <a:schemeClr val="dk1"/>
              </a:buClr>
              <a:buSzPts val="1300"/>
              <a:buChar char="–"/>
              <a:defRPr sz="1300"/>
            </a:lvl2pPr>
            <a:lvl3pPr marL="1371600" lvl="2" indent="-304800" algn="l">
              <a:lnSpc>
                <a:spcPct val="100000"/>
              </a:lnSpc>
              <a:spcBef>
                <a:spcPts val="200"/>
              </a:spcBef>
              <a:spcAft>
                <a:spcPts val="0"/>
              </a:spcAft>
              <a:buClr>
                <a:schemeClr val="dk1"/>
              </a:buClr>
              <a:buSzPts val="1200"/>
              <a:buChar char="•"/>
              <a:defRPr sz="1200"/>
            </a:lvl3pPr>
            <a:lvl4pPr marL="1828800" lvl="3" indent="-298450" algn="l">
              <a:lnSpc>
                <a:spcPct val="100000"/>
              </a:lnSpc>
              <a:spcBef>
                <a:spcPts val="200"/>
              </a:spcBef>
              <a:spcAft>
                <a:spcPts val="0"/>
              </a:spcAft>
              <a:buClr>
                <a:schemeClr val="dk1"/>
              </a:buClr>
              <a:buSzPts val="1100"/>
              <a:buChar char="–"/>
              <a:defRPr sz="1100"/>
            </a:lvl4pPr>
            <a:lvl5pPr marL="2286000" lvl="4" indent="-298450" algn="l">
              <a:lnSpc>
                <a:spcPct val="100000"/>
              </a:lnSpc>
              <a:spcBef>
                <a:spcPts val="200"/>
              </a:spcBef>
              <a:spcAft>
                <a:spcPts val="0"/>
              </a:spcAft>
              <a:buClr>
                <a:schemeClr val="dk1"/>
              </a:buClr>
              <a:buSzPts val="1100"/>
              <a:buChar char="»"/>
              <a:defRPr sz="1100"/>
            </a:lvl5pPr>
            <a:lvl6pPr marL="2743200" lvl="5" indent="-298450" algn="l">
              <a:lnSpc>
                <a:spcPct val="100000"/>
              </a:lnSpc>
              <a:spcBef>
                <a:spcPts val="200"/>
              </a:spcBef>
              <a:spcAft>
                <a:spcPts val="0"/>
              </a:spcAft>
              <a:buClr>
                <a:schemeClr val="dk1"/>
              </a:buClr>
              <a:buSzPts val="1100"/>
              <a:buChar char="•"/>
              <a:defRPr sz="1100"/>
            </a:lvl6pPr>
            <a:lvl7pPr marL="3200400" lvl="6" indent="-298450" algn="l">
              <a:lnSpc>
                <a:spcPct val="100000"/>
              </a:lnSpc>
              <a:spcBef>
                <a:spcPts val="200"/>
              </a:spcBef>
              <a:spcAft>
                <a:spcPts val="0"/>
              </a:spcAft>
              <a:buClr>
                <a:schemeClr val="dk1"/>
              </a:buClr>
              <a:buSzPts val="1100"/>
              <a:buChar char="•"/>
              <a:defRPr sz="1100"/>
            </a:lvl7pPr>
            <a:lvl8pPr marL="3657600" lvl="7" indent="-298450" algn="l">
              <a:lnSpc>
                <a:spcPct val="100000"/>
              </a:lnSpc>
              <a:spcBef>
                <a:spcPts val="200"/>
              </a:spcBef>
              <a:spcAft>
                <a:spcPts val="0"/>
              </a:spcAft>
              <a:buClr>
                <a:schemeClr val="dk1"/>
              </a:buClr>
              <a:buSzPts val="1100"/>
              <a:buChar char="•"/>
              <a:defRPr sz="1100"/>
            </a:lvl8pPr>
            <a:lvl9pPr marL="4114800" lvl="8" indent="-298450" algn="l">
              <a:lnSpc>
                <a:spcPct val="100000"/>
              </a:lnSpc>
              <a:spcBef>
                <a:spcPts val="200"/>
              </a:spcBef>
              <a:spcAft>
                <a:spcPts val="0"/>
              </a:spcAft>
              <a:buClr>
                <a:schemeClr val="dk1"/>
              </a:buClr>
              <a:buSzPts val="1100"/>
              <a:buChar char="•"/>
              <a:defRPr sz="1100"/>
            </a:lvl9pPr>
          </a:lstStyle>
          <a:p>
            <a:endParaRPr/>
          </a:p>
        </p:txBody>
      </p:sp>
      <p:sp>
        <p:nvSpPr>
          <p:cNvPr id="60" name="Google Shape;60;g2efbfd2a8da_0_450"/>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1" name="Google Shape;61;g2efbfd2a8da_0_450"/>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2" name="Google Shape;62;g2efbfd2a8da_0_450"/>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g2efbfd2a8da_0_459"/>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a:lnSpc>
                <a:spcPct val="100000"/>
              </a:lnSpc>
              <a:spcBef>
                <a:spcPts val="0"/>
              </a:spcBef>
              <a:spcAft>
                <a:spcPts val="0"/>
              </a:spcAft>
              <a:buClr>
                <a:schemeClr val="dk1"/>
              </a:buClr>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65" name="Google Shape;65;g2efbfd2a8da_0_459"/>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6" name="Google Shape;66;g2efbfd2a8da_0_459"/>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dirty="0"/>
          </a:p>
        </p:txBody>
      </p:sp>
      <p:sp>
        <p:nvSpPr>
          <p:cNvPr id="67" name="Google Shape;67;g2efbfd2a8da_0_459"/>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3.jp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efbfd2a8da_0_415"/>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marR="0" lvl="0" algn="ctr" rtl="0">
              <a:lnSpc>
                <a:spcPct val="100000"/>
              </a:lnSpc>
              <a:spcBef>
                <a:spcPts val="0"/>
              </a:spcBef>
              <a:spcAft>
                <a:spcPts val="0"/>
              </a:spcAft>
              <a:buClr>
                <a:schemeClr val="dk1"/>
              </a:buClr>
              <a:buSzPts val="2900"/>
              <a:buFont typeface="Calibri"/>
              <a:buNone/>
              <a:defRPr sz="2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9pPr>
          </a:lstStyle>
          <a:p>
            <a:endParaRPr/>
          </a:p>
        </p:txBody>
      </p:sp>
      <p:sp>
        <p:nvSpPr>
          <p:cNvPr id="11" name="Google Shape;11;g2efbfd2a8da_0_415"/>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marR="0" lvl="0"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2" name="Google Shape;12;g2efbfd2a8da_0_41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marR="0" lvl="0" algn="l"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13" name="Google Shape;13;g2efbfd2a8da_0_41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marR="0" lvl="0" algn="ctr"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14" name="Google Shape;14;g2efbfd2a8da_0_41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5A631-8628-4005-BE1F-7EABE729D49C}" type="datetimeFigureOut">
              <a:rPr lang="en-US" smtClean="0"/>
              <a:t>12/1/2025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DB82A-CBC0-4A27-A750-B1C985ECD81C}" type="slidenum">
              <a:rPr lang="en-US" smtClean="0"/>
              <a:t>‹#›</a:t>
            </a:fld>
            <a:endParaRPr lang="en-US" dirty="0"/>
          </a:p>
        </p:txBody>
      </p:sp>
    </p:spTree>
    <p:extLst>
      <p:ext uri="{BB962C8B-B14F-4D97-AF65-F5344CB8AC3E}">
        <p14:creationId xmlns:p14="http://schemas.microsoft.com/office/powerpoint/2010/main" val="377676723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21">
            <a:alphaModFix/>
          </a:blip>
          <a:srcRect/>
          <a:stretch/>
        </p:blipFill>
        <p:spPr>
          <a:xfrm flipH="1">
            <a:off x="0" y="6396567"/>
            <a:ext cx="12192000" cy="461433"/>
          </a:xfrm>
          <a:prstGeom prst="rect">
            <a:avLst/>
          </a:prstGeom>
          <a:noFill/>
          <a:ln>
            <a:noFill/>
          </a:ln>
        </p:spPr>
      </p:pic>
      <p:pic>
        <p:nvPicPr>
          <p:cNvPr id="11" name="Google Shape;11;p16"/>
          <p:cNvPicPr preferRelativeResize="0"/>
          <p:nvPr/>
        </p:nvPicPr>
        <p:blipFill rotWithShape="1">
          <a:blip r:embed="rId21">
            <a:alphaModFix/>
          </a:blip>
          <a:srcRect/>
          <a:stretch/>
        </p:blipFill>
        <p:spPr>
          <a:xfrm>
            <a:off x="0" y="-22703"/>
            <a:ext cx="12192000" cy="723900"/>
          </a:xfrm>
          <a:prstGeom prst="rect">
            <a:avLst/>
          </a:prstGeom>
          <a:noFill/>
          <a:ln>
            <a:noFill/>
          </a:ln>
        </p:spPr>
      </p:pic>
      <p:sp>
        <p:nvSpPr>
          <p:cNvPr id="12" name="Google Shape;12;p16"/>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6"/>
          <p:cNvSpPr txBox="1">
            <a:spLocks noGrp="1"/>
          </p:cNvSpPr>
          <p:nvPr>
            <p:ph type="body" idx="1"/>
          </p:nvPr>
        </p:nvSpPr>
        <p:spPr>
          <a:xfrm>
            <a:off x="838200" y="1986593"/>
            <a:ext cx="10515600" cy="449635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dt" idx="10"/>
          </p:nvPr>
        </p:nvSpPr>
        <p:spPr>
          <a:xfrm>
            <a:off x="838200" y="6438891"/>
            <a:ext cx="990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A60104F5-A0BE-4EFF-88A9-E604FABEA8A5}" type="datetime1">
              <a:rPr lang="en-US" smtClean="0"/>
              <a:t>12/1/2025</a:t>
            </a:fld>
            <a:endParaRPr dirty="0"/>
          </a:p>
        </p:txBody>
      </p:sp>
      <p:sp>
        <p:nvSpPr>
          <p:cNvPr id="15" name="Google Shape;15;p16"/>
          <p:cNvSpPr txBox="1">
            <a:spLocks noGrp="1"/>
          </p:cNvSpPr>
          <p:nvPr>
            <p:ph type="ftr" idx="11"/>
          </p:nvPr>
        </p:nvSpPr>
        <p:spPr>
          <a:xfrm>
            <a:off x="2780558" y="6434341"/>
            <a:ext cx="659545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16"/>
          <p:cNvSpPr txBox="1">
            <a:spLocks noGrp="1"/>
          </p:cNvSpPr>
          <p:nvPr>
            <p:ph type="sldNum" idx="12"/>
          </p:nvPr>
        </p:nvSpPr>
        <p:spPr>
          <a:xfrm>
            <a:off x="10327770" y="6442785"/>
            <a:ext cx="146372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6CED7"/>
                </a:solidFill>
                <a:latin typeface="Calibri"/>
                <a:ea typeface="Calibri"/>
                <a:cs typeface="Calibri"/>
                <a:sym typeface="Calibri"/>
              </a:defRPr>
            </a:lvl1pPr>
            <a:lvl2pPr marL="0" marR="0" lvl="1" indent="0" algn="r" rtl="0">
              <a:spcBef>
                <a:spcPts val="0"/>
              </a:spcBef>
              <a:buNone/>
              <a:defRPr sz="1200" b="0" i="0" u="none" strike="noStrike" cap="none">
                <a:solidFill>
                  <a:srgbClr val="96CED7"/>
                </a:solidFill>
                <a:latin typeface="Calibri"/>
                <a:ea typeface="Calibri"/>
                <a:cs typeface="Calibri"/>
                <a:sym typeface="Calibri"/>
              </a:defRPr>
            </a:lvl2pPr>
            <a:lvl3pPr marL="0" marR="0" lvl="2" indent="0" algn="r" rtl="0">
              <a:spcBef>
                <a:spcPts val="0"/>
              </a:spcBef>
              <a:buNone/>
              <a:defRPr sz="1200" b="0" i="0" u="none" strike="noStrike" cap="none">
                <a:solidFill>
                  <a:srgbClr val="96CED7"/>
                </a:solidFill>
                <a:latin typeface="Calibri"/>
                <a:ea typeface="Calibri"/>
                <a:cs typeface="Calibri"/>
                <a:sym typeface="Calibri"/>
              </a:defRPr>
            </a:lvl3pPr>
            <a:lvl4pPr marL="0" marR="0" lvl="3" indent="0" algn="r" rtl="0">
              <a:spcBef>
                <a:spcPts val="0"/>
              </a:spcBef>
              <a:buNone/>
              <a:defRPr sz="1200" b="0" i="0" u="none" strike="noStrike" cap="none">
                <a:solidFill>
                  <a:srgbClr val="96CED7"/>
                </a:solidFill>
                <a:latin typeface="Calibri"/>
                <a:ea typeface="Calibri"/>
                <a:cs typeface="Calibri"/>
                <a:sym typeface="Calibri"/>
              </a:defRPr>
            </a:lvl4pPr>
            <a:lvl5pPr marL="0" marR="0" lvl="4" indent="0" algn="r" rtl="0">
              <a:spcBef>
                <a:spcPts val="0"/>
              </a:spcBef>
              <a:buNone/>
              <a:defRPr sz="1200" b="0" i="0" u="none" strike="noStrike" cap="none">
                <a:solidFill>
                  <a:srgbClr val="96CED7"/>
                </a:solidFill>
                <a:latin typeface="Calibri"/>
                <a:ea typeface="Calibri"/>
                <a:cs typeface="Calibri"/>
                <a:sym typeface="Calibri"/>
              </a:defRPr>
            </a:lvl5pPr>
            <a:lvl6pPr marL="0" marR="0" lvl="5" indent="0" algn="r" rtl="0">
              <a:spcBef>
                <a:spcPts val="0"/>
              </a:spcBef>
              <a:buNone/>
              <a:defRPr sz="1200" b="0" i="0" u="none" strike="noStrike" cap="none">
                <a:solidFill>
                  <a:srgbClr val="96CED7"/>
                </a:solidFill>
                <a:latin typeface="Calibri"/>
                <a:ea typeface="Calibri"/>
                <a:cs typeface="Calibri"/>
                <a:sym typeface="Calibri"/>
              </a:defRPr>
            </a:lvl6pPr>
            <a:lvl7pPr marL="0" marR="0" lvl="6" indent="0" algn="r" rtl="0">
              <a:spcBef>
                <a:spcPts val="0"/>
              </a:spcBef>
              <a:buNone/>
              <a:defRPr sz="1200" b="0" i="0" u="none" strike="noStrike" cap="none">
                <a:solidFill>
                  <a:srgbClr val="96CED7"/>
                </a:solidFill>
                <a:latin typeface="Calibri"/>
                <a:ea typeface="Calibri"/>
                <a:cs typeface="Calibri"/>
                <a:sym typeface="Calibri"/>
              </a:defRPr>
            </a:lvl7pPr>
            <a:lvl8pPr marL="0" marR="0" lvl="7" indent="0" algn="r" rtl="0">
              <a:spcBef>
                <a:spcPts val="0"/>
              </a:spcBef>
              <a:buNone/>
              <a:defRPr sz="1200" b="0" i="0" u="none" strike="noStrike" cap="none">
                <a:solidFill>
                  <a:srgbClr val="96CED7"/>
                </a:solidFill>
                <a:latin typeface="Calibri"/>
                <a:ea typeface="Calibri"/>
                <a:cs typeface="Calibri"/>
                <a:sym typeface="Calibri"/>
              </a:defRPr>
            </a:lvl8pPr>
            <a:lvl9pPr marL="0" marR="0" lvl="8" indent="0" algn="r" rtl="0">
              <a:spcBef>
                <a:spcPts val="0"/>
              </a:spcBef>
              <a:buNone/>
              <a:defRPr sz="1200" b="0" i="0" u="none" strike="noStrike" cap="none">
                <a:solidFill>
                  <a:srgbClr val="96CED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7" name="Google Shape;17;p16"/>
          <p:cNvPicPr preferRelativeResize="0"/>
          <p:nvPr/>
        </p:nvPicPr>
        <p:blipFill rotWithShape="1">
          <a:blip r:embed="rId22">
            <a:alphaModFix/>
          </a:blip>
          <a:srcRect/>
          <a:stretch/>
        </p:blipFill>
        <p:spPr>
          <a:xfrm>
            <a:off x="9129025" y="179425"/>
            <a:ext cx="2768600" cy="393700"/>
          </a:xfrm>
          <a:prstGeom prst="rect">
            <a:avLst/>
          </a:prstGeom>
          <a:noFill/>
          <a:ln>
            <a:noFill/>
          </a:ln>
        </p:spPr>
      </p:pic>
      <p:sp>
        <p:nvSpPr>
          <p:cNvPr id="18" name="Google Shape;18;p16"/>
          <p:cNvSpPr txBox="1"/>
          <p:nvPr/>
        </p:nvSpPr>
        <p:spPr>
          <a:xfrm>
            <a:off x="6832979" y="-309349"/>
            <a:ext cx="0" cy="0"/>
          </a:xfrm>
          <a:prstGeom prst="rect">
            <a:avLst/>
          </a:prstGeom>
          <a:noFill/>
          <a:ln>
            <a:noFill/>
          </a:ln>
        </p:spPr>
        <p:txBody>
          <a:bodyPr spcFirstLastPara="1" wrap="square" lIns="91425" tIns="45700" rIns="91425" bIns="45700" anchor="b" anchorCtr="0">
            <a:normAutofit fontScale="25000" lnSpcReduction="20000"/>
          </a:bodyPr>
          <a:lstStyle/>
          <a:p>
            <a:pPr marL="0" marR="0" lvl="0"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4093616"/>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3" r:id="rId19"/>
  </p:sldLayoutIdLst>
  <p:hf sldNum="0"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52">
          <p15:clr>
            <a:srgbClr val="F26B43"/>
          </p15:clr>
        </p15:guide>
        <p15:guide id="2" orient="horz" pos="1248">
          <p15:clr>
            <a:srgbClr val="F26B43"/>
          </p15:clr>
        </p15:guide>
        <p15:guide id="3" pos="5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psychologytoday.com/" TargetMode="External"/><Relationship Id="rId5" Type="http://schemas.openxmlformats.org/officeDocument/2006/relationships/hyperlink" Target="http://www.samhsa.gov/" TargetMode="External"/><Relationship Id="rId4" Type="http://schemas.openxmlformats.org/officeDocument/2006/relationships/hyperlink" Target="http://www.nami.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2efbfd2a8da_0_844"/>
          <p:cNvPicPr preferRelativeResize="0"/>
          <p:nvPr/>
        </p:nvPicPr>
        <p:blipFill rotWithShape="1">
          <a:blip r:embed="rId3">
            <a:alphaModFix/>
          </a:blip>
          <a:srcRect/>
          <a:stretch/>
        </p:blipFill>
        <p:spPr>
          <a:xfrm>
            <a:off x="-17700" y="-5"/>
            <a:ext cx="12192000" cy="6858005"/>
          </a:xfrm>
          <a:prstGeom prst="rect">
            <a:avLst/>
          </a:prstGeom>
          <a:noFill/>
          <a:ln>
            <a:noFill/>
          </a:ln>
        </p:spPr>
      </p:pic>
      <p:sp>
        <p:nvSpPr>
          <p:cNvPr id="176" name="Google Shape;176;g2efbfd2a8da_0_844"/>
          <p:cNvSpPr txBox="1">
            <a:spLocks noGrp="1"/>
          </p:cNvSpPr>
          <p:nvPr>
            <p:ph type="body" idx="4294967295"/>
          </p:nvPr>
        </p:nvSpPr>
        <p:spPr>
          <a:xfrm>
            <a:off x="1101436" y="4240814"/>
            <a:ext cx="7012500" cy="716400"/>
          </a:xfrm>
          <a:prstGeom prst="rect">
            <a:avLst/>
          </a:prstGeom>
          <a:noFill/>
          <a:ln>
            <a:noFill/>
          </a:ln>
        </p:spPr>
        <p:txBody>
          <a:bodyPr spcFirstLastPara="1" wrap="square" lIns="91425" tIns="45700" rIns="91425" bIns="45700" anchor="t" anchorCtr="0">
            <a:normAutofit/>
          </a:bodyPr>
          <a:lstStyle/>
          <a:p>
            <a:pPr marL="95250" indent="0">
              <a:buNone/>
            </a:pPr>
            <a:r>
              <a:rPr lang="en-US" sz="2800" dirty="0" smtClean="0">
                <a:solidFill>
                  <a:schemeClr val="bg1"/>
                </a:solidFill>
              </a:rPr>
              <a:t>December 11, </a:t>
            </a:r>
            <a:r>
              <a:rPr lang="en-US" sz="2800" dirty="0">
                <a:solidFill>
                  <a:schemeClr val="bg1"/>
                </a:solidFill>
              </a:rPr>
              <a:t>2025 | </a:t>
            </a:r>
            <a:r>
              <a:rPr lang="en-US" sz="2800" dirty="0" smtClean="0">
                <a:solidFill>
                  <a:schemeClr val="bg1"/>
                </a:solidFill>
              </a:rPr>
              <a:t>1pm </a:t>
            </a:r>
            <a:r>
              <a:rPr lang="en-US" sz="2800" dirty="0">
                <a:solidFill>
                  <a:schemeClr val="bg1"/>
                </a:solidFill>
              </a:rPr>
              <a:t>– 2pm</a:t>
            </a:r>
          </a:p>
        </p:txBody>
      </p:sp>
      <p:sp>
        <p:nvSpPr>
          <p:cNvPr id="177" name="Google Shape;177;g2efbfd2a8da_0_844"/>
          <p:cNvSpPr txBox="1">
            <a:spLocks noGrp="1"/>
          </p:cNvSpPr>
          <p:nvPr>
            <p:ph type="body" idx="4294967295"/>
          </p:nvPr>
        </p:nvSpPr>
        <p:spPr>
          <a:xfrm>
            <a:off x="1101436" y="2888397"/>
            <a:ext cx="9471875" cy="1081200"/>
          </a:xfrm>
          <a:prstGeom prst="rect">
            <a:avLst/>
          </a:prstGeom>
          <a:noFill/>
          <a:ln>
            <a:noFill/>
          </a:ln>
        </p:spPr>
        <p:txBody>
          <a:bodyPr spcFirstLastPara="1" wrap="square" lIns="91425" tIns="45700" rIns="91425" bIns="45700" anchor="b" anchorCtr="0">
            <a:noAutofit/>
          </a:bodyPr>
          <a:lstStyle/>
          <a:p>
            <a:pPr marL="0" lvl="0" indent="0">
              <a:lnSpc>
                <a:spcPct val="90000"/>
              </a:lnSpc>
              <a:spcBef>
                <a:spcPts val="0"/>
              </a:spcBef>
              <a:buClr>
                <a:schemeClr val="lt1"/>
              </a:buClr>
              <a:buSzPts val="4800"/>
              <a:buNone/>
            </a:pPr>
            <a:r>
              <a:rPr lang="en-US" sz="4000" dirty="0">
                <a:solidFill>
                  <a:schemeClr val="bg1"/>
                </a:solidFill>
              </a:rPr>
              <a:t>Education &amp; Training Webinar:</a:t>
            </a:r>
            <a:br>
              <a:rPr lang="en-US" sz="4000" dirty="0">
                <a:solidFill>
                  <a:schemeClr val="bg1"/>
                </a:solidFill>
              </a:rPr>
            </a:br>
            <a:r>
              <a:rPr lang="en-US" sz="4000" dirty="0" smtClean="0">
                <a:solidFill>
                  <a:schemeClr val="lt1"/>
                </a:solidFill>
              </a:rPr>
              <a:t>Mental Health Awareness</a:t>
            </a:r>
            <a:endParaRPr lang="en-US" sz="4000" dirty="0">
              <a:solidFill>
                <a:schemeClr val="lt1"/>
              </a:solidFill>
            </a:endParaRPr>
          </a:p>
        </p:txBody>
      </p:sp>
      <p:sp>
        <p:nvSpPr>
          <p:cNvPr id="180" name="Google Shape;180;g2efbfd2a8da_0_844"/>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1</a:t>
            </a:fld>
            <a:endParaRPr sz="1400"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DBC1974-03B2-75EF-29B4-3F9D0914DB33}"/>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EB9C0BB-B984-5465-E0E8-D0C9F77C8462}"/>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8C5AD5F8-6646-8541-BD31-513EA4C77537}"/>
              </a:ext>
            </a:extLst>
          </p:cNvPr>
          <p:cNvSpPr txBox="1">
            <a:spLocks noGrp="1"/>
          </p:cNvSpPr>
          <p:nvPr>
            <p:ph type="body" idx="1"/>
          </p:nvPr>
        </p:nvSpPr>
        <p:spPr>
          <a:xfrm>
            <a:off x="443766" y="1550504"/>
            <a:ext cx="11347704" cy="4691667"/>
          </a:xfrm>
          <a:prstGeom prst="rect">
            <a:avLst/>
          </a:prstGeom>
          <a:noFill/>
          <a:ln>
            <a:noFill/>
          </a:ln>
        </p:spPr>
        <p:txBody>
          <a:bodyPr spcFirstLastPara="1" wrap="square" lIns="91425" tIns="45700" rIns="91425" bIns="45700" anchor="t" anchorCtr="0">
            <a:noAutofit/>
          </a:bodyPr>
          <a:lstStyle/>
          <a:p>
            <a:pPr>
              <a:lnSpc>
                <a:spcPct val="100000"/>
              </a:lnSpc>
              <a:spcBef>
                <a:spcPts val="500"/>
              </a:spcBef>
            </a:pPr>
            <a:r>
              <a:rPr lang="en-US" sz="2400" dirty="0">
                <a:solidFill>
                  <a:schemeClr val="tx1"/>
                </a:solidFill>
              </a:rPr>
              <a:t>Depressed mood (sadness, tearfulness, emptiness)</a:t>
            </a:r>
          </a:p>
          <a:p>
            <a:pPr>
              <a:lnSpc>
                <a:spcPct val="100000"/>
              </a:lnSpc>
              <a:spcBef>
                <a:spcPts val="500"/>
              </a:spcBef>
            </a:pPr>
            <a:r>
              <a:rPr lang="en-US" sz="2400" dirty="0">
                <a:solidFill>
                  <a:schemeClr val="tx1"/>
                </a:solidFill>
              </a:rPr>
              <a:t>Loss of interest in things</a:t>
            </a:r>
          </a:p>
          <a:p>
            <a:pPr>
              <a:lnSpc>
                <a:spcPct val="100000"/>
              </a:lnSpc>
              <a:spcBef>
                <a:spcPts val="500"/>
              </a:spcBef>
            </a:pPr>
            <a:r>
              <a:rPr lang="en-US" sz="2400" dirty="0">
                <a:solidFill>
                  <a:schemeClr val="tx1"/>
                </a:solidFill>
              </a:rPr>
              <a:t>Difficulty with sleep</a:t>
            </a:r>
          </a:p>
          <a:p>
            <a:pPr>
              <a:lnSpc>
                <a:spcPct val="100000"/>
              </a:lnSpc>
              <a:spcBef>
                <a:spcPts val="500"/>
              </a:spcBef>
            </a:pPr>
            <a:r>
              <a:rPr lang="en-US" sz="2400" dirty="0">
                <a:solidFill>
                  <a:schemeClr val="tx1"/>
                </a:solidFill>
              </a:rPr>
              <a:t>Difficulty with concentration</a:t>
            </a:r>
          </a:p>
          <a:p>
            <a:pPr>
              <a:lnSpc>
                <a:spcPct val="100000"/>
              </a:lnSpc>
              <a:spcBef>
                <a:spcPts val="500"/>
              </a:spcBef>
            </a:pPr>
            <a:r>
              <a:rPr lang="en-US" sz="2400" dirty="0">
                <a:solidFill>
                  <a:schemeClr val="tx1"/>
                </a:solidFill>
              </a:rPr>
              <a:t>Changes in appetite</a:t>
            </a:r>
          </a:p>
          <a:p>
            <a:pPr>
              <a:lnSpc>
                <a:spcPct val="100000"/>
              </a:lnSpc>
              <a:spcBef>
                <a:spcPts val="500"/>
              </a:spcBef>
            </a:pPr>
            <a:r>
              <a:rPr lang="en-US" sz="2400" dirty="0">
                <a:solidFill>
                  <a:schemeClr val="tx1"/>
                </a:solidFill>
              </a:rPr>
              <a:t>Anger outbursts</a:t>
            </a:r>
          </a:p>
          <a:p>
            <a:pPr>
              <a:lnSpc>
                <a:spcPct val="100000"/>
              </a:lnSpc>
              <a:spcBef>
                <a:spcPts val="500"/>
              </a:spcBef>
            </a:pPr>
            <a:r>
              <a:rPr lang="en-US" sz="2400" dirty="0">
                <a:solidFill>
                  <a:schemeClr val="tx1"/>
                </a:solidFill>
              </a:rPr>
              <a:t>Agitation</a:t>
            </a:r>
          </a:p>
          <a:p>
            <a:pPr>
              <a:lnSpc>
                <a:spcPct val="100000"/>
              </a:lnSpc>
              <a:spcBef>
                <a:spcPts val="500"/>
              </a:spcBef>
            </a:pPr>
            <a:r>
              <a:rPr lang="en-US" sz="2400" dirty="0">
                <a:solidFill>
                  <a:schemeClr val="tx1"/>
                </a:solidFill>
              </a:rPr>
              <a:t>Feelings of worthlessness</a:t>
            </a:r>
          </a:p>
          <a:p>
            <a:pPr>
              <a:lnSpc>
                <a:spcPct val="100000"/>
              </a:lnSpc>
              <a:spcBef>
                <a:spcPts val="500"/>
              </a:spcBef>
            </a:pPr>
            <a:r>
              <a:rPr lang="en-US" sz="2400" dirty="0">
                <a:solidFill>
                  <a:schemeClr val="tx1"/>
                </a:solidFill>
              </a:rPr>
              <a:t>Feelings of hopelessness</a:t>
            </a:r>
          </a:p>
          <a:p>
            <a:pPr>
              <a:lnSpc>
                <a:spcPct val="100000"/>
              </a:lnSpc>
              <a:spcBef>
                <a:spcPts val="500"/>
              </a:spcBef>
            </a:pPr>
            <a:r>
              <a:rPr lang="en-US" sz="2400" dirty="0">
                <a:solidFill>
                  <a:schemeClr val="tx1"/>
                </a:solidFill>
              </a:rPr>
              <a:t>Unexplained Physical Problems</a:t>
            </a:r>
          </a:p>
          <a:p>
            <a:pPr>
              <a:lnSpc>
                <a:spcPct val="100000"/>
              </a:lnSpc>
              <a:spcBef>
                <a:spcPts val="500"/>
              </a:spcBef>
            </a:pPr>
            <a:r>
              <a:rPr lang="en-US" sz="2400" dirty="0">
                <a:solidFill>
                  <a:schemeClr val="tx1"/>
                </a:solidFill>
              </a:rPr>
              <a:t>Thoughts of death by suicide</a:t>
            </a:r>
          </a:p>
        </p:txBody>
      </p:sp>
      <p:sp>
        <p:nvSpPr>
          <p:cNvPr id="285" name="Google Shape;285;p6">
            <a:extLst>
              <a:ext uri="{FF2B5EF4-FFF2-40B4-BE49-F238E27FC236}">
                <a16:creationId xmlns:a16="http://schemas.microsoft.com/office/drawing/2014/main" id="{9841C4A3-AF2D-6ECB-8A24-967F51933CE4}"/>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a:buClr>
                <a:schemeClr val="lt1"/>
              </a:buClr>
              <a:buSzPts val="4800"/>
            </a:pPr>
            <a:r>
              <a:rPr lang="en-US" sz="4000" dirty="0"/>
              <a:t>What Does Depression Look Like? </a:t>
            </a:r>
          </a:p>
        </p:txBody>
      </p:sp>
      <p:sp>
        <p:nvSpPr>
          <p:cNvPr id="286" name="Google Shape;286;p6">
            <a:extLst>
              <a:ext uri="{FF2B5EF4-FFF2-40B4-BE49-F238E27FC236}">
                <a16:creationId xmlns:a16="http://schemas.microsoft.com/office/drawing/2014/main" id="{7F57E067-88E2-2122-9E22-012652FA5107}"/>
              </a:ext>
            </a:extLst>
          </p:cNvPr>
          <p:cNvSpPr txBox="1">
            <a:spLocks noGrp="1"/>
          </p:cNvSpPr>
          <p:nvPr>
            <p:ph type="dt" idx="10"/>
          </p:nvPr>
        </p:nvSpPr>
        <p:spPr>
          <a:xfrm>
            <a:off x="838200" y="6438890"/>
            <a:ext cx="1164336" cy="419109"/>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287" name="Google Shape;287;p6">
            <a:extLst>
              <a:ext uri="{FF2B5EF4-FFF2-40B4-BE49-F238E27FC236}">
                <a16:creationId xmlns:a16="http://schemas.microsoft.com/office/drawing/2014/main" id="{3DE2A99D-6A71-9912-5FEF-EC83E049938B}"/>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10</a:t>
            </a:fld>
            <a:endParaRPr sz="1400">
              <a:solidFill>
                <a:schemeClr val="lt1"/>
              </a:solidFill>
            </a:endParaRPr>
          </a:p>
        </p:txBody>
      </p:sp>
      <p:sp>
        <p:nvSpPr>
          <p:cNvPr id="288" name="Google Shape;288;p6">
            <a:extLst>
              <a:ext uri="{FF2B5EF4-FFF2-40B4-BE49-F238E27FC236}">
                <a16:creationId xmlns:a16="http://schemas.microsoft.com/office/drawing/2014/main" id="{BD947C32-DB0E-923D-6429-970C217C9E7C}"/>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indent="0" algn="ctr">
              <a:buSzTx/>
              <a:defRPr/>
            </a:pPr>
            <a:r>
              <a:rPr lang="en-US" sz="1400" dirty="0">
                <a:solidFill>
                  <a:prstClr val="white"/>
                </a:solidFill>
                <a:latin typeface="Arial"/>
                <a:cs typeface="Arial"/>
              </a:rPr>
              <a:t>Wellness Webinar</a:t>
            </a:r>
          </a:p>
        </p:txBody>
      </p:sp>
    </p:spTree>
    <p:extLst>
      <p:ext uri="{BB962C8B-B14F-4D97-AF65-F5344CB8AC3E}">
        <p14:creationId xmlns:p14="http://schemas.microsoft.com/office/powerpoint/2010/main" val="349303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DBC1974-03B2-75EF-29B4-3F9D0914DB33}"/>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EB9C0BB-B984-5465-E0E8-D0C9F77C8462}"/>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8C5AD5F8-6646-8541-BD31-513EA4C77537}"/>
              </a:ext>
            </a:extLst>
          </p:cNvPr>
          <p:cNvSpPr txBox="1">
            <a:spLocks noGrp="1"/>
          </p:cNvSpPr>
          <p:nvPr>
            <p:ph type="body" idx="1"/>
          </p:nvPr>
        </p:nvSpPr>
        <p:spPr>
          <a:xfrm>
            <a:off x="356616" y="1981199"/>
            <a:ext cx="11347704" cy="4300729"/>
          </a:xfrm>
          <a:prstGeom prst="rect">
            <a:avLst/>
          </a:prstGeom>
          <a:noFill/>
          <a:ln>
            <a:noFill/>
          </a:ln>
        </p:spPr>
        <p:txBody>
          <a:bodyPr spcFirstLastPara="1" wrap="square" lIns="91425" tIns="45700" rIns="91425" bIns="45700" anchor="t" anchorCtr="0">
            <a:normAutofit/>
          </a:bodyPr>
          <a:lstStyle/>
          <a:p>
            <a:r>
              <a:rPr lang="en-US" sz="2600" dirty="0">
                <a:solidFill>
                  <a:schemeClr val="tx1"/>
                </a:solidFill>
              </a:rPr>
              <a:t>Suicide has been identified as a major public health problem, not just a mental health concern</a:t>
            </a:r>
          </a:p>
          <a:p>
            <a:r>
              <a:rPr lang="en-US" sz="2600" dirty="0">
                <a:solidFill>
                  <a:schemeClr val="tx1"/>
                </a:solidFill>
              </a:rPr>
              <a:t>Suicide is the 11th leading cause of death within the U.S.</a:t>
            </a:r>
          </a:p>
          <a:p>
            <a:r>
              <a:rPr lang="en-US" sz="2600" dirty="0">
                <a:solidFill>
                  <a:schemeClr val="tx1"/>
                </a:solidFill>
              </a:rPr>
              <a:t> Nearly 49,000 deaths per year, which amounts to 1 person every 11 minutes</a:t>
            </a:r>
          </a:p>
        </p:txBody>
      </p:sp>
      <p:sp>
        <p:nvSpPr>
          <p:cNvPr id="285" name="Google Shape;285;p6">
            <a:extLst>
              <a:ext uri="{FF2B5EF4-FFF2-40B4-BE49-F238E27FC236}">
                <a16:creationId xmlns:a16="http://schemas.microsoft.com/office/drawing/2014/main" id="{9841C4A3-AF2D-6ECB-8A24-967F51933CE4}"/>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a:buClr>
                <a:schemeClr val="lt1"/>
              </a:buClr>
              <a:buSzPts val="4800"/>
            </a:pPr>
            <a:r>
              <a:rPr lang="en-US" sz="4000" dirty="0"/>
              <a:t>Suicide</a:t>
            </a:r>
          </a:p>
        </p:txBody>
      </p:sp>
      <p:sp>
        <p:nvSpPr>
          <p:cNvPr id="286" name="Google Shape;286;p6">
            <a:extLst>
              <a:ext uri="{FF2B5EF4-FFF2-40B4-BE49-F238E27FC236}">
                <a16:creationId xmlns:a16="http://schemas.microsoft.com/office/drawing/2014/main" id="{7F57E067-88E2-2122-9E22-012652FA5107}"/>
              </a:ext>
            </a:extLst>
          </p:cNvPr>
          <p:cNvSpPr txBox="1">
            <a:spLocks noGrp="1"/>
          </p:cNvSpPr>
          <p:nvPr>
            <p:ph type="dt" idx="10"/>
          </p:nvPr>
        </p:nvSpPr>
        <p:spPr>
          <a:xfrm>
            <a:off x="838200" y="6438890"/>
            <a:ext cx="1164336" cy="419109"/>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287" name="Google Shape;287;p6">
            <a:extLst>
              <a:ext uri="{FF2B5EF4-FFF2-40B4-BE49-F238E27FC236}">
                <a16:creationId xmlns:a16="http://schemas.microsoft.com/office/drawing/2014/main" id="{3DE2A99D-6A71-9912-5FEF-EC83E049938B}"/>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11</a:t>
            </a:fld>
            <a:endParaRPr sz="1400">
              <a:solidFill>
                <a:schemeClr val="lt1"/>
              </a:solidFill>
            </a:endParaRPr>
          </a:p>
        </p:txBody>
      </p:sp>
      <p:sp>
        <p:nvSpPr>
          <p:cNvPr id="288" name="Google Shape;288;p6">
            <a:extLst>
              <a:ext uri="{FF2B5EF4-FFF2-40B4-BE49-F238E27FC236}">
                <a16:creationId xmlns:a16="http://schemas.microsoft.com/office/drawing/2014/main" id="{BD947C32-DB0E-923D-6429-970C217C9E7C}"/>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indent="0" algn="ctr">
              <a:buSzTx/>
              <a:defRPr/>
            </a:pPr>
            <a:r>
              <a:rPr lang="en-US" sz="1400" dirty="0">
                <a:solidFill>
                  <a:prstClr val="white"/>
                </a:solidFill>
                <a:latin typeface="Arial"/>
                <a:cs typeface="Arial"/>
              </a:rPr>
              <a:t>Wellness Webinar</a:t>
            </a:r>
          </a:p>
        </p:txBody>
      </p:sp>
    </p:spTree>
    <p:extLst>
      <p:ext uri="{BB962C8B-B14F-4D97-AF65-F5344CB8AC3E}">
        <p14:creationId xmlns:p14="http://schemas.microsoft.com/office/powerpoint/2010/main" val="79873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DBC1974-03B2-75EF-29B4-3F9D0914DB33}"/>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EB9C0BB-B984-5465-E0E8-D0C9F77C8462}"/>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8C5AD5F8-6646-8541-BD31-513EA4C77537}"/>
              </a:ext>
            </a:extLst>
          </p:cNvPr>
          <p:cNvSpPr txBox="1">
            <a:spLocks noGrp="1"/>
          </p:cNvSpPr>
          <p:nvPr>
            <p:ph type="body" idx="1"/>
          </p:nvPr>
        </p:nvSpPr>
        <p:spPr>
          <a:xfrm>
            <a:off x="356616" y="1981199"/>
            <a:ext cx="11347704" cy="4300729"/>
          </a:xfrm>
          <a:prstGeom prst="rect">
            <a:avLst/>
          </a:prstGeom>
          <a:noFill/>
          <a:ln>
            <a:noFill/>
          </a:ln>
        </p:spPr>
        <p:txBody>
          <a:bodyPr spcFirstLastPara="1" wrap="square" lIns="91425" tIns="45700" rIns="91425" bIns="45700" anchor="t" anchorCtr="0">
            <a:normAutofit lnSpcReduction="10000"/>
          </a:bodyPr>
          <a:lstStyle/>
          <a:p>
            <a:r>
              <a:rPr lang="en-US" sz="2600" dirty="0">
                <a:solidFill>
                  <a:schemeClr val="tx1"/>
                </a:solidFill>
              </a:rPr>
              <a:t>Family history of suicide</a:t>
            </a:r>
          </a:p>
          <a:p>
            <a:r>
              <a:rPr lang="en-US" sz="2600" dirty="0">
                <a:solidFill>
                  <a:schemeClr val="tx1"/>
                </a:solidFill>
              </a:rPr>
              <a:t>Previous </a:t>
            </a:r>
            <a:r>
              <a:rPr lang="en-US" sz="2600" dirty="0" smtClean="0">
                <a:solidFill>
                  <a:schemeClr val="tx1"/>
                </a:solidFill>
              </a:rPr>
              <a:t>suicide attempts</a:t>
            </a:r>
            <a:endParaRPr lang="en-US" sz="2600" dirty="0">
              <a:solidFill>
                <a:schemeClr val="tx1"/>
              </a:solidFill>
            </a:endParaRPr>
          </a:p>
          <a:p>
            <a:r>
              <a:rPr lang="en-US" sz="2600" dirty="0">
                <a:solidFill>
                  <a:schemeClr val="tx1"/>
                </a:solidFill>
              </a:rPr>
              <a:t>Past childhood trauma</a:t>
            </a:r>
          </a:p>
          <a:p>
            <a:r>
              <a:rPr lang="en-US" sz="2600" dirty="0">
                <a:solidFill>
                  <a:schemeClr val="tx1"/>
                </a:solidFill>
              </a:rPr>
              <a:t>History of mental disorders</a:t>
            </a:r>
          </a:p>
          <a:p>
            <a:r>
              <a:rPr lang="en-US" sz="2600" dirty="0">
                <a:solidFill>
                  <a:schemeClr val="tx1"/>
                </a:solidFill>
              </a:rPr>
              <a:t>History of alcohol and substance abuse</a:t>
            </a:r>
          </a:p>
          <a:p>
            <a:r>
              <a:rPr lang="en-US" sz="2600" dirty="0">
                <a:solidFill>
                  <a:schemeClr val="tx1"/>
                </a:solidFill>
              </a:rPr>
              <a:t>Feelings of hopelessness</a:t>
            </a:r>
          </a:p>
          <a:p>
            <a:r>
              <a:rPr lang="en-US" sz="2600" dirty="0">
                <a:solidFill>
                  <a:schemeClr val="tx1"/>
                </a:solidFill>
              </a:rPr>
              <a:t>Loss (financial, relational, social and work)</a:t>
            </a:r>
          </a:p>
          <a:p>
            <a:r>
              <a:rPr lang="en-US" sz="2600" dirty="0">
                <a:solidFill>
                  <a:schemeClr val="tx1"/>
                </a:solidFill>
              </a:rPr>
              <a:t>Physical Illness</a:t>
            </a:r>
          </a:p>
          <a:p>
            <a:r>
              <a:rPr lang="en-US" sz="2600" dirty="0">
                <a:solidFill>
                  <a:schemeClr val="tx1"/>
                </a:solidFill>
              </a:rPr>
              <a:t>Unwillingness to seek treatment due to </a:t>
            </a:r>
            <a:r>
              <a:rPr lang="en-US" sz="2600" dirty="0" smtClean="0">
                <a:solidFill>
                  <a:schemeClr val="tx1"/>
                </a:solidFill>
              </a:rPr>
              <a:t>stigma</a:t>
            </a:r>
            <a:endParaRPr lang="en-US" sz="2600" dirty="0">
              <a:solidFill>
                <a:schemeClr val="tx1"/>
              </a:solidFill>
            </a:endParaRPr>
          </a:p>
        </p:txBody>
      </p:sp>
      <p:sp>
        <p:nvSpPr>
          <p:cNvPr id="285" name="Google Shape;285;p6">
            <a:extLst>
              <a:ext uri="{FF2B5EF4-FFF2-40B4-BE49-F238E27FC236}">
                <a16:creationId xmlns:a16="http://schemas.microsoft.com/office/drawing/2014/main" id="{9841C4A3-AF2D-6ECB-8A24-967F51933CE4}"/>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a:buClr>
                <a:schemeClr val="lt1"/>
              </a:buClr>
              <a:buSzPts val="4800"/>
            </a:pPr>
            <a:r>
              <a:rPr lang="en-US" sz="4000" dirty="0"/>
              <a:t>Suicide</a:t>
            </a:r>
          </a:p>
        </p:txBody>
      </p:sp>
      <p:sp>
        <p:nvSpPr>
          <p:cNvPr id="286" name="Google Shape;286;p6">
            <a:extLst>
              <a:ext uri="{FF2B5EF4-FFF2-40B4-BE49-F238E27FC236}">
                <a16:creationId xmlns:a16="http://schemas.microsoft.com/office/drawing/2014/main" id="{7F57E067-88E2-2122-9E22-012652FA5107}"/>
              </a:ext>
            </a:extLst>
          </p:cNvPr>
          <p:cNvSpPr txBox="1">
            <a:spLocks noGrp="1"/>
          </p:cNvSpPr>
          <p:nvPr>
            <p:ph type="dt" idx="10"/>
          </p:nvPr>
        </p:nvSpPr>
        <p:spPr>
          <a:xfrm>
            <a:off x="838200" y="6438890"/>
            <a:ext cx="1164336" cy="419109"/>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287" name="Google Shape;287;p6">
            <a:extLst>
              <a:ext uri="{FF2B5EF4-FFF2-40B4-BE49-F238E27FC236}">
                <a16:creationId xmlns:a16="http://schemas.microsoft.com/office/drawing/2014/main" id="{3DE2A99D-6A71-9912-5FEF-EC83E049938B}"/>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12</a:t>
            </a:fld>
            <a:endParaRPr sz="1400">
              <a:solidFill>
                <a:schemeClr val="lt1"/>
              </a:solidFill>
            </a:endParaRPr>
          </a:p>
        </p:txBody>
      </p:sp>
      <p:sp>
        <p:nvSpPr>
          <p:cNvPr id="288" name="Google Shape;288;p6">
            <a:extLst>
              <a:ext uri="{FF2B5EF4-FFF2-40B4-BE49-F238E27FC236}">
                <a16:creationId xmlns:a16="http://schemas.microsoft.com/office/drawing/2014/main" id="{BD947C32-DB0E-923D-6429-970C217C9E7C}"/>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indent="0" algn="ctr">
              <a:buSzTx/>
              <a:defRPr/>
            </a:pPr>
            <a:r>
              <a:rPr lang="en-US" sz="1400" dirty="0">
                <a:solidFill>
                  <a:prstClr val="white"/>
                </a:solidFill>
                <a:latin typeface="Arial"/>
                <a:cs typeface="Arial"/>
              </a:rPr>
              <a:t>Wellness Webinar</a:t>
            </a:r>
          </a:p>
        </p:txBody>
      </p:sp>
    </p:spTree>
    <p:extLst>
      <p:ext uri="{BB962C8B-B14F-4D97-AF65-F5344CB8AC3E}">
        <p14:creationId xmlns:p14="http://schemas.microsoft.com/office/powerpoint/2010/main" val="183880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DBC1974-03B2-75EF-29B4-3F9D0914DB33}"/>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EB9C0BB-B984-5465-E0E8-D0C9F77C8462}"/>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8C5AD5F8-6646-8541-BD31-513EA4C77537}"/>
              </a:ext>
            </a:extLst>
          </p:cNvPr>
          <p:cNvSpPr txBox="1">
            <a:spLocks noGrp="1"/>
          </p:cNvSpPr>
          <p:nvPr>
            <p:ph type="body" idx="1"/>
          </p:nvPr>
        </p:nvSpPr>
        <p:spPr>
          <a:xfrm>
            <a:off x="356616" y="1981199"/>
            <a:ext cx="11347704" cy="4300729"/>
          </a:xfrm>
          <a:prstGeom prst="rect">
            <a:avLst/>
          </a:prstGeom>
          <a:noFill/>
          <a:ln>
            <a:noFill/>
          </a:ln>
        </p:spPr>
        <p:txBody>
          <a:bodyPr spcFirstLastPara="1" wrap="square" lIns="91425" tIns="45700" rIns="91425" bIns="45700" anchor="t" anchorCtr="0">
            <a:normAutofit fontScale="92500" lnSpcReduction="10000"/>
          </a:bodyPr>
          <a:lstStyle/>
          <a:p>
            <a:pPr marL="114300" indent="0">
              <a:buNone/>
            </a:pPr>
            <a:r>
              <a:rPr lang="en-US" sz="2800" b="1" i="1" dirty="0">
                <a:solidFill>
                  <a:schemeClr val="tx1"/>
                </a:solidFill>
              </a:rPr>
              <a:t>I	Ideation / threatened or communicated	</a:t>
            </a:r>
            <a:br>
              <a:rPr lang="en-US" sz="2800" b="1" i="1" dirty="0">
                <a:solidFill>
                  <a:schemeClr val="tx1"/>
                </a:solidFill>
              </a:rPr>
            </a:br>
            <a:r>
              <a:rPr lang="en-US" sz="2800" b="1" i="1" dirty="0">
                <a:solidFill>
                  <a:schemeClr val="tx1"/>
                </a:solidFill>
              </a:rPr>
              <a:t>S	Substance abuse / excessive or increased?</a:t>
            </a:r>
            <a:br>
              <a:rPr lang="en-US" sz="2800" b="1" i="1" dirty="0">
                <a:solidFill>
                  <a:schemeClr val="tx1"/>
                </a:solidFill>
              </a:rPr>
            </a:br>
            <a:r>
              <a:rPr lang="en-US" sz="2800" b="1" i="1" dirty="0">
                <a:solidFill>
                  <a:schemeClr val="tx1"/>
                </a:solidFill>
              </a:rPr>
              <a:t> </a:t>
            </a:r>
            <a:br>
              <a:rPr lang="en-US" sz="2800" b="1" i="1" dirty="0">
                <a:solidFill>
                  <a:schemeClr val="tx1"/>
                </a:solidFill>
              </a:rPr>
            </a:br>
            <a:r>
              <a:rPr lang="en-US" sz="2800" b="1" i="1" dirty="0">
                <a:solidFill>
                  <a:schemeClr val="tx1"/>
                </a:solidFill>
              </a:rPr>
              <a:t>P	Purposelessness / no reasons for living 	</a:t>
            </a:r>
            <a:br>
              <a:rPr lang="en-US" sz="2800" b="1" i="1" dirty="0">
                <a:solidFill>
                  <a:schemeClr val="tx1"/>
                </a:solidFill>
              </a:rPr>
            </a:br>
            <a:r>
              <a:rPr lang="en-US" sz="2800" b="1" i="1" dirty="0">
                <a:solidFill>
                  <a:schemeClr val="tx1"/>
                </a:solidFill>
              </a:rPr>
              <a:t>A	Anxiety /agitation / insomnia</a:t>
            </a:r>
            <a:br>
              <a:rPr lang="en-US" sz="2800" b="1" i="1" dirty="0">
                <a:solidFill>
                  <a:schemeClr val="tx1"/>
                </a:solidFill>
              </a:rPr>
            </a:br>
            <a:r>
              <a:rPr lang="en-US" sz="2800" b="1" i="1" dirty="0">
                <a:solidFill>
                  <a:schemeClr val="tx1"/>
                </a:solidFill>
              </a:rPr>
              <a:t>T	Trapped / feeling no way out</a:t>
            </a:r>
            <a:br>
              <a:rPr lang="en-US" sz="2800" b="1" i="1" dirty="0">
                <a:solidFill>
                  <a:schemeClr val="tx1"/>
                </a:solidFill>
              </a:rPr>
            </a:br>
            <a:r>
              <a:rPr lang="en-US" sz="2800" b="1" i="1" dirty="0">
                <a:solidFill>
                  <a:schemeClr val="tx1"/>
                </a:solidFill>
              </a:rPr>
              <a:t>H	Hopelessness / nothing will ever change</a:t>
            </a:r>
            <a:br>
              <a:rPr lang="en-US" sz="2800" b="1" i="1" dirty="0">
                <a:solidFill>
                  <a:schemeClr val="tx1"/>
                </a:solidFill>
              </a:rPr>
            </a:br>
            <a:r>
              <a:rPr lang="en-US" sz="2800" b="1" i="1" dirty="0">
                <a:solidFill>
                  <a:schemeClr val="tx1"/>
                </a:solidFill>
              </a:rPr>
              <a:t> </a:t>
            </a:r>
            <a:br>
              <a:rPr lang="en-US" sz="2800" b="1" i="1" dirty="0">
                <a:solidFill>
                  <a:schemeClr val="tx1"/>
                </a:solidFill>
              </a:rPr>
            </a:br>
            <a:r>
              <a:rPr lang="en-US" sz="2800" b="1" i="1" dirty="0">
                <a:solidFill>
                  <a:schemeClr val="tx1"/>
                </a:solidFill>
              </a:rPr>
              <a:t>W	Withdrawal from friends, family, society</a:t>
            </a:r>
            <a:br>
              <a:rPr lang="en-US" sz="2800" b="1" i="1" dirty="0">
                <a:solidFill>
                  <a:schemeClr val="tx1"/>
                </a:solidFill>
              </a:rPr>
            </a:br>
            <a:r>
              <a:rPr lang="en-US" sz="2800" b="1" i="1" dirty="0">
                <a:solidFill>
                  <a:schemeClr val="tx1"/>
                </a:solidFill>
              </a:rPr>
              <a:t>A	Anger (uncontrolled)/ rage / seeking revenge</a:t>
            </a:r>
            <a:br>
              <a:rPr lang="en-US" sz="2800" b="1" i="1" dirty="0">
                <a:solidFill>
                  <a:schemeClr val="tx1"/>
                </a:solidFill>
              </a:rPr>
            </a:br>
            <a:r>
              <a:rPr lang="en-US" sz="2800" b="1" i="1" dirty="0">
                <a:solidFill>
                  <a:schemeClr val="tx1"/>
                </a:solidFill>
              </a:rPr>
              <a:t>R	Recklessness/ risky acts / unthinking</a:t>
            </a:r>
            <a:br>
              <a:rPr lang="en-US" sz="2800" b="1" i="1" dirty="0">
                <a:solidFill>
                  <a:schemeClr val="tx1"/>
                </a:solidFill>
              </a:rPr>
            </a:br>
            <a:r>
              <a:rPr lang="en-US" sz="2800" b="1" i="1" dirty="0">
                <a:solidFill>
                  <a:schemeClr val="tx1"/>
                </a:solidFill>
              </a:rPr>
              <a:t>M	Mood changes (dramatic)</a:t>
            </a:r>
            <a:endParaRPr lang="en-US" sz="2800" dirty="0">
              <a:solidFill>
                <a:schemeClr val="tx1"/>
              </a:solidFill>
            </a:endParaRPr>
          </a:p>
          <a:p>
            <a:pPr marL="114300" indent="0">
              <a:buNone/>
            </a:pPr>
            <a:endParaRPr lang="en-US" sz="2600" dirty="0">
              <a:solidFill>
                <a:schemeClr val="tx1"/>
              </a:solidFill>
            </a:endParaRPr>
          </a:p>
        </p:txBody>
      </p:sp>
      <p:sp>
        <p:nvSpPr>
          <p:cNvPr id="285" name="Google Shape;285;p6">
            <a:extLst>
              <a:ext uri="{FF2B5EF4-FFF2-40B4-BE49-F238E27FC236}">
                <a16:creationId xmlns:a16="http://schemas.microsoft.com/office/drawing/2014/main" id="{9841C4A3-AF2D-6ECB-8A24-967F51933CE4}"/>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a:buClr>
                <a:schemeClr val="lt1"/>
              </a:buClr>
              <a:buSzPts val="4800"/>
            </a:pPr>
            <a:r>
              <a:rPr lang="en-US" sz="4000" dirty="0"/>
              <a:t>Warning Signs of Suicide</a:t>
            </a:r>
          </a:p>
        </p:txBody>
      </p:sp>
      <p:sp>
        <p:nvSpPr>
          <p:cNvPr id="286" name="Google Shape;286;p6">
            <a:extLst>
              <a:ext uri="{FF2B5EF4-FFF2-40B4-BE49-F238E27FC236}">
                <a16:creationId xmlns:a16="http://schemas.microsoft.com/office/drawing/2014/main" id="{7F57E067-88E2-2122-9E22-012652FA5107}"/>
              </a:ext>
            </a:extLst>
          </p:cNvPr>
          <p:cNvSpPr txBox="1">
            <a:spLocks noGrp="1"/>
          </p:cNvSpPr>
          <p:nvPr>
            <p:ph type="dt" idx="10"/>
          </p:nvPr>
        </p:nvSpPr>
        <p:spPr>
          <a:xfrm>
            <a:off x="838200" y="6438890"/>
            <a:ext cx="1164336" cy="419109"/>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287" name="Google Shape;287;p6">
            <a:extLst>
              <a:ext uri="{FF2B5EF4-FFF2-40B4-BE49-F238E27FC236}">
                <a16:creationId xmlns:a16="http://schemas.microsoft.com/office/drawing/2014/main" id="{3DE2A99D-6A71-9912-5FEF-EC83E049938B}"/>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13</a:t>
            </a:fld>
            <a:endParaRPr sz="1400">
              <a:solidFill>
                <a:schemeClr val="lt1"/>
              </a:solidFill>
            </a:endParaRPr>
          </a:p>
        </p:txBody>
      </p:sp>
      <p:sp>
        <p:nvSpPr>
          <p:cNvPr id="288" name="Google Shape;288;p6">
            <a:extLst>
              <a:ext uri="{FF2B5EF4-FFF2-40B4-BE49-F238E27FC236}">
                <a16:creationId xmlns:a16="http://schemas.microsoft.com/office/drawing/2014/main" id="{BD947C32-DB0E-923D-6429-970C217C9E7C}"/>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indent="0" algn="ctr">
              <a:buSzTx/>
              <a:defRPr/>
            </a:pPr>
            <a:r>
              <a:rPr lang="en-US" sz="1400" dirty="0">
                <a:solidFill>
                  <a:prstClr val="white"/>
                </a:solidFill>
                <a:latin typeface="Arial"/>
                <a:cs typeface="Arial"/>
              </a:rPr>
              <a:t>Wellness Webinar</a:t>
            </a:r>
          </a:p>
        </p:txBody>
      </p:sp>
    </p:spTree>
    <p:extLst>
      <p:ext uri="{BB962C8B-B14F-4D97-AF65-F5344CB8AC3E}">
        <p14:creationId xmlns:p14="http://schemas.microsoft.com/office/powerpoint/2010/main" val="376677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DBC1974-03B2-75EF-29B4-3F9D0914DB33}"/>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EB9C0BB-B984-5465-E0E8-D0C9F77C8462}"/>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8C5AD5F8-6646-8541-BD31-513EA4C77537}"/>
              </a:ext>
            </a:extLst>
          </p:cNvPr>
          <p:cNvSpPr txBox="1">
            <a:spLocks noGrp="1"/>
          </p:cNvSpPr>
          <p:nvPr>
            <p:ph type="body" idx="1"/>
          </p:nvPr>
        </p:nvSpPr>
        <p:spPr>
          <a:xfrm>
            <a:off x="356616" y="1981199"/>
            <a:ext cx="11347704" cy="4300729"/>
          </a:xfrm>
          <a:prstGeom prst="rect">
            <a:avLst/>
          </a:prstGeom>
          <a:noFill/>
          <a:ln>
            <a:noFill/>
          </a:ln>
        </p:spPr>
        <p:txBody>
          <a:bodyPr spcFirstLastPara="1" wrap="square" lIns="91425" tIns="45700" rIns="91425" bIns="45700" anchor="t" anchorCtr="0">
            <a:normAutofit lnSpcReduction="10000"/>
          </a:bodyPr>
          <a:lstStyle/>
          <a:p>
            <a:r>
              <a:rPr lang="en-US" sz="2600" dirty="0">
                <a:solidFill>
                  <a:schemeClr val="tx1"/>
                </a:solidFill>
              </a:rPr>
              <a:t>Excessive worry</a:t>
            </a:r>
          </a:p>
          <a:p>
            <a:r>
              <a:rPr lang="en-US" sz="2600" dirty="0">
                <a:solidFill>
                  <a:schemeClr val="tx1"/>
                </a:solidFill>
              </a:rPr>
              <a:t>Sadness</a:t>
            </a:r>
          </a:p>
          <a:p>
            <a:r>
              <a:rPr lang="en-US" sz="2600" dirty="0">
                <a:solidFill>
                  <a:schemeClr val="tx1"/>
                </a:solidFill>
              </a:rPr>
              <a:t>Stress</a:t>
            </a:r>
          </a:p>
          <a:p>
            <a:r>
              <a:rPr lang="en-US" sz="2600" dirty="0">
                <a:solidFill>
                  <a:schemeClr val="tx1"/>
                </a:solidFill>
              </a:rPr>
              <a:t>Difficulty sleeping</a:t>
            </a:r>
          </a:p>
          <a:p>
            <a:r>
              <a:rPr lang="en-US" sz="2600" dirty="0">
                <a:solidFill>
                  <a:schemeClr val="tx1"/>
                </a:solidFill>
              </a:rPr>
              <a:t>Feelings of guilt</a:t>
            </a:r>
          </a:p>
          <a:p>
            <a:r>
              <a:rPr lang="en-US" sz="2600" dirty="0">
                <a:solidFill>
                  <a:schemeClr val="tx1"/>
                </a:solidFill>
              </a:rPr>
              <a:t>Changes in appetite and weight</a:t>
            </a:r>
          </a:p>
          <a:p>
            <a:r>
              <a:rPr lang="en-US" sz="2600" dirty="0">
                <a:solidFill>
                  <a:schemeClr val="tx1"/>
                </a:solidFill>
              </a:rPr>
              <a:t>Irritability</a:t>
            </a:r>
          </a:p>
          <a:p>
            <a:r>
              <a:rPr lang="en-US" sz="2600" dirty="0">
                <a:solidFill>
                  <a:schemeClr val="tx1"/>
                </a:solidFill>
              </a:rPr>
              <a:t>Feelings of being tired</a:t>
            </a:r>
          </a:p>
          <a:p>
            <a:r>
              <a:rPr lang="en-US" sz="2600" dirty="0">
                <a:solidFill>
                  <a:schemeClr val="tx1"/>
                </a:solidFill>
              </a:rPr>
              <a:t>Not persistent, last brief time</a:t>
            </a:r>
          </a:p>
        </p:txBody>
      </p:sp>
      <p:sp>
        <p:nvSpPr>
          <p:cNvPr id="285" name="Google Shape;285;p6">
            <a:extLst>
              <a:ext uri="{FF2B5EF4-FFF2-40B4-BE49-F238E27FC236}">
                <a16:creationId xmlns:a16="http://schemas.microsoft.com/office/drawing/2014/main" id="{9841C4A3-AF2D-6ECB-8A24-967F51933CE4}"/>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a:buClr>
                <a:schemeClr val="lt1"/>
              </a:buClr>
              <a:buSzPts val="4800"/>
            </a:pPr>
            <a:r>
              <a:rPr lang="en-US" sz="4000" dirty="0"/>
              <a:t>Holiday Blues</a:t>
            </a:r>
          </a:p>
        </p:txBody>
      </p:sp>
      <p:sp>
        <p:nvSpPr>
          <p:cNvPr id="286" name="Google Shape;286;p6">
            <a:extLst>
              <a:ext uri="{FF2B5EF4-FFF2-40B4-BE49-F238E27FC236}">
                <a16:creationId xmlns:a16="http://schemas.microsoft.com/office/drawing/2014/main" id="{7F57E067-88E2-2122-9E22-012652FA5107}"/>
              </a:ext>
            </a:extLst>
          </p:cNvPr>
          <p:cNvSpPr txBox="1">
            <a:spLocks noGrp="1"/>
          </p:cNvSpPr>
          <p:nvPr>
            <p:ph type="dt" idx="10"/>
          </p:nvPr>
        </p:nvSpPr>
        <p:spPr>
          <a:xfrm>
            <a:off x="838200" y="6438890"/>
            <a:ext cx="1164336" cy="419109"/>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287" name="Google Shape;287;p6">
            <a:extLst>
              <a:ext uri="{FF2B5EF4-FFF2-40B4-BE49-F238E27FC236}">
                <a16:creationId xmlns:a16="http://schemas.microsoft.com/office/drawing/2014/main" id="{3DE2A99D-6A71-9912-5FEF-EC83E049938B}"/>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14</a:t>
            </a:fld>
            <a:endParaRPr sz="1400">
              <a:solidFill>
                <a:schemeClr val="lt1"/>
              </a:solidFill>
            </a:endParaRPr>
          </a:p>
        </p:txBody>
      </p:sp>
      <p:sp>
        <p:nvSpPr>
          <p:cNvPr id="288" name="Google Shape;288;p6">
            <a:extLst>
              <a:ext uri="{FF2B5EF4-FFF2-40B4-BE49-F238E27FC236}">
                <a16:creationId xmlns:a16="http://schemas.microsoft.com/office/drawing/2014/main" id="{BD947C32-DB0E-923D-6429-970C217C9E7C}"/>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indent="0" algn="ctr">
              <a:buSzTx/>
              <a:defRPr/>
            </a:pPr>
            <a:r>
              <a:rPr lang="en-US" sz="1400" dirty="0">
                <a:solidFill>
                  <a:prstClr val="white"/>
                </a:solidFill>
                <a:latin typeface="Arial"/>
                <a:cs typeface="Arial"/>
              </a:rPr>
              <a:t>Wellness Webinar</a:t>
            </a:r>
          </a:p>
        </p:txBody>
      </p:sp>
    </p:spTree>
    <p:extLst>
      <p:ext uri="{BB962C8B-B14F-4D97-AF65-F5344CB8AC3E}">
        <p14:creationId xmlns:p14="http://schemas.microsoft.com/office/powerpoint/2010/main" val="2871069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DBC1974-03B2-75EF-29B4-3F9D0914DB33}"/>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EB9C0BB-B984-5465-E0E8-D0C9F77C8462}"/>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8C5AD5F8-6646-8541-BD31-513EA4C77537}"/>
              </a:ext>
            </a:extLst>
          </p:cNvPr>
          <p:cNvSpPr txBox="1">
            <a:spLocks noGrp="1"/>
          </p:cNvSpPr>
          <p:nvPr>
            <p:ph type="body" idx="1"/>
          </p:nvPr>
        </p:nvSpPr>
        <p:spPr>
          <a:xfrm>
            <a:off x="356616" y="1981199"/>
            <a:ext cx="11347704" cy="4300729"/>
          </a:xfrm>
          <a:prstGeom prst="rect">
            <a:avLst/>
          </a:prstGeom>
          <a:noFill/>
          <a:ln>
            <a:noFill/>
          </a:ln>
        </p:spPr>
        <p:txBody>
          <a:bodyPr spcFirstLastPara="1" wrap="square" lIns="91425" tIns="45700" rIns="91425" bIns="45700" anchor="t" anchorCtr="0">
            <a:normAutofit lnSpcReduction="10000"/>
          </a:bodyPr>
          <a:lstStyle/>
          <a:p>
            <a:r>
              <a:rPr lang="en-US" sz="2600" dirty="0">
                <a:solidFill>
                  <a:schemeClr val="tx1"/>
                </a:solidFill>
              </a:rPr>
              <a:t>Get enough sleep</a:t>
            </a:r>
          </a:p>
          <a:p>
            <a:r>
              <a:rPr lang="en-US" sz="2600" dirty="0">
                <a:solidFill>
                  <a:schemeClr val="tx1"/>
                </a:solidFill>
              </a:rPr>
              <a:t>Proper </a:t>
            </a:r>
            <a:r>
              <a:rPr lang="en-US" sz="2600" dirty="0" smtClean="0">
                <a:solidFill>
                  <a:schemeClr val="tx1"/>
                </a:solidFill>
              </a:rPr>
              <a:t>nutrition</a:t>
            </a:r>
            <a:endParaRPr lang="en-US" sz="2600" dirty="0">
              <a:solidFill>
                <a:schemeClr val="tx1"/>
              </a:solidFill>
            </a:endParaRPr>
          </a:p>
          <a:p>
            <a:r>
              <a:rPr lang="en-US" sz="2600" dirty="0">
                <a:solidFill>
                  <a:schemeClr val="tx1"/>
                </a:solidFill>
              </a:rPr>
              <a:t>Exercise</a:t>
            </a:r>
          </a:p>
          <a:p>
            <a:r>
              <a:rPr lang="en-US" sz="2600" dirty="0">
                <a:solidFill>
                  <a:schemeClr val="tx1"/>
                </a:solidFill>
              </a:rPr>
              <a:t>Explore your interests</a:t>
            </a:r>
          </a:p>
          <a:p>
            <a:r>
              <a:rPr lang="en-US" sz="2600" dirty="0">
                <a:solidFill>
                  <a:schemeClr val="tx1"/>
                </a:solidFill>
              </a:rPr>
              <a:t>Don’t isolate yourself</a:t>
            </a:r>
          </a:p>
          <a:p>
            <a:r>
              <a:rPr lang="en-US" sz="2600" dirty="0">
                <a:solidFill>
                  <a:schemeClr val="tx1"/>
                </a:solidFill>
              </a:rPr>
              <a:t>Connect with a support group</a:t>
            </a:r>
          </a:p>
          <a:p>
            <a:r>
              <a:rPr lang="en-US" sz="2600" dirty="0">
                <a:solidFill>
                  <a:schemeClr val="tx1"/>
                </a:solidFill>
              </a:rPr>
              <a:t>Mindfulness </a:t>
            </a:r>
            <a:r>
              <a:rPr lang="en-US" sz="2600" dirty="0" smtClean="0">
                <a:solidFill>
                  <a:schemeClr val="tx1"/>
                </a:solidFill>
              </a:rPr>
              <a:t>exercises</a:t>
            </a:r>
            <a:endParaRPr lang="en-US" sz="2600" dirty="0">
              <a:solidFill>
                <a:schemeClr val="tx1"/>
              </a:solidFill>
            </a:endParaRPr>
          </a:p>
          <a:p>
            <a:r>
              <a:rPr lang="en-US" sz="2600" dirty="0">
                <a:solidFill>
                  <a:schemeClr val="tx1"/>
                </a:solidFill>
              </a:rPr>
              <a:t>Ask for Help</a:t>
            </a:r>
          </a:p>
          <a:p>
            <a:r>
              <a:rPr lang="en-US" sz="2600" dirty="0">
                <a:solidFill>
                  <a:schemeClr val="tx1"/>
                </a:solidFill>
              </a:rPr>
              <a:t>Volunteer or support a cause</a:t>
            </a:r>
          </a:p>
        </p:txBody>
      </p:sp>
      <p:sp>
        <p:nvSpPr>
          <p:cNvPr id="285" name="Google Shape;285;p6">
            <a:extLst>
              <a:ext uri="{FF2B5EF4-FFF2-40B4-BE49-F238E27FC236}">
                <a16:creationId xmlns:a16="http://schemas.microsoft.com/office/drawing/2014/main" id="{9841C4A3-AF2D-6ECB-8A24-967F51933CE4}"/>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a:buClr>
                <a:schemeClr val="lt1"/>
              </a:buClr>
              <a:buSzPts val="4800"/>
            </a:pPr>
            <a:r>
              <a:rPr lang="en-US" sz="4000" dirty="0"/>
              <a:t>Coping Through The Holidays</a:t>
            </a:r>
          </a:p>
        </p:txBody>
      </p:sp>
      <p:sp>
        <p:nvSpPr>
          <p:cNvPr id="286" name="Google Shape;286;p6">
            <a:extLst>
              <a:ext uri="{FF2B5EF4-FFF2-40B4-BE49-F238E27FC236}">
                <a16:creationId xmlns:a16="http://schemas.microsoft.com/office/drawing/2014/main" id="{7F57E067-88E2-2122-9E22-012652FA5107}"/>
              </a:ext>
            </a:extLst>
          </p:cNvPr>
          <p:cNvSpPr txBox="1">
            <a:spLocks noGrp="1"/>
          </p:cNvSpPr>
          <p:nvPr>
            <p:ph type="dt" idx="10"/>
          </p:nvPr>
        </p:nvSpPr>
        <p:spPr>
          <a:xfrm>
            <a:off x="838200" y="6438890"/>
            <a:ext cx="1164336" cy="419109"/>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287" name="Google Shape;287;p6">
            <a:extLst>
              <a:ext uri="{FF2B5EF4-FFF2-40B4-BE49-F238E27FC236}">
                <a16:creationId xmlns:a16="http://schemas.microsoft.com/office/drawing/2014/main" id="{3DE2A99D-6A71-9912-5FEF-EC83E049938B}"/>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15</a:t>
            </a:fld>
            <a:endParaRPr sz="1400">
              <a:solidFill>
                <a:schemeClr val="lt1"/>
              </a:solidFill>
            </a:endParaRPr>
          </a:p>
        </p:txBody>
      </p:sp>
      <p:sp>
        <p:nvSpPr>
          <p:cNvPr id="288" name="Google Shape;288;p6">
            <a:extLst>
              <a:ext uri="{FF2B5EF4-FFF2-40B4-BE49-F238E27FC236}">
                <a16:creationId xmlns:a16="http://schemas.microsoft.com/office/drawing/2014/main" id="{BD947C32-DB0E-923D-6429-970C217C9E7C}"/>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indent="0" algn="ctr">
              <a:buSzTx/>
              <a:defRPr/>
            </a:pPr>
            <a:r>
              <a:rPr lang="en-US" sz="1400" dirty="0">
                <a:solidFill>
                  <a:prstClr val="white"/>
                </a:solidFill>
                <a:latin typeface="Arial"/>
                <a:cs typeface="Arial"/>
              </a:rPr>
              <a:t>Wellness Webinar</a:t>
            </a:r>
          </a:p>
        </p:txBody>
      </p:sp>
    </p:spTree>
    <p:extLst>
      <p:ext uri="{BB962C8B-B14F-4D97-AF65-F5344CB8AC3E}">
        <p14:creationId xmlns:p14="http://schemas.microsoft.com/office/powerpoint/2010/main" val="211260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DBC1974-03B2-75EF-29B4-3F9D0914DB33}"/>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EB9C0BB-B984-5465-E0E8-D0C9F77C8462}"/>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8C5AD5F8-6646-8541-BD31-513EA4C77537}"/>
              </a:ext>
            </a:extLst>
          </p:cNvPr>
          <p:cNvSpPr txBox="1">
            <a:spLocks noGrp="1"/>
          </p:cNvSpPr>
          <p:nvPr>
            <p:ph type="body" idx="1"/>
          </p:nvPr>
        </p:nvSpPr>
        <p:spPr>
          <a:xfrm>
            <a:off x="356616" y="1981199"/>
            <a:ext cx="11347704" cy="4300729"/>
          </a:xfrm>
          <a:prstGeom prst="rect">
            <a:avLst/>
          </a:prstGeom>
          <a:noFill/>
          <a:ln>
            <a:noFill/>
          </a:ln>
        </p:spPr>
        <p:txBody>
          <a:bodyPr spcFirstLastPara="1" wrap="square" lIns="91425" tIns="45700" rIns="91425" bIns="45700" anchor="t" anchorCtr="0">
            <a:normAutofit/>
          </a:bodyPr>
          <a:lstStyle/>
          <a:p>
            <a:r>
              <a:rPr lang="en-US" sz="2600" dirty="0">
                <a:solidFill>
                  <a:schemeClr val="tx1"/>
                </a:solidFill>
              </a:rPr>
              <a:t>988 Call, Text, Chat, Suicide &amp; Crisis Lifeline</a:t>
            </a:r>
          </a:p>
          <a:p>
            <a:r>
              <a:rPr lang="en-US" sz="2600" dirty="0">
                <a:solidFill>
                  <a:schemeClr val="tx1"/>
                </a:solidFill>
              </a:rPr>
              <a:t>National Alliance on Mental Illness </a:t>
            </a:r>
            <a:r>
              <a:rPr lang="en-US" sz="2600" dirty="0">
                <a:solidFill>
                  <a:schemeClr val="tx1"/>
                </a:solidFill>
                <a:hlinkClick r:id="rId4"/>
              </a:rPr>
              <a:t>www.nami.org</a:t>
            </a:r>
            <a:endParaRPr lang="en-US" sz="2600" dirty="0">
              <a:solidFill>
                <a:schemeClr val="tx1"/>
              </a:solidFill>
            </a:endParaRPr>
          </a:p>
          <a:p>
            <a:r>
              <a:rPr lang="en-US" sz="2600" dirty="0">
                <a:solidFill>
                  <a:schemeClr val="tx1"/>
                </a:solidFill>
              </a:rPr>
              <a:t>Substance Abuse and Mental Health Services Administration </a:t>
            </a:r>
            <a:r>
              <a:rPr lang="en-US" sz="2600" dirty="0">
                <a:solidFill>
                  <a:schemeClr val="tx1"/>
                </a:solidFill>
                <a:hlinkClick r:id="rId5"/>
              </a:rPr>
              <a:t>www.samhsa.gov</a:t>
            </a:r>
            <a:endParaRPr lang="en-US" sz="2600" dirty="0">
              <a:solidFill>
                <a:schemeClr val="tx1"/>
              </a:solidFill>
            </a:endParaRPr>
          </a:p>
          <a:p>
            <a:r>
              <a:rPr lang="en-US" sz="2600" dirty="0">
                <a:solidFill>
                  <a:schemeClr val="tx1"/>
                </a:solidFill>
              </a:rPr>
              <a:t>Psychology Today </a:t>
            </a:r>
            <a:r>
              <a:rPr lang="en-US" sz="2600" dirty="0">
                <a:solidFill>
                  <a:schemeClr val="tx1"/>
                </a:solidFill>
                <a:hlinkClick r:id="rId6"/>
              </a:rPr>
              <a:t>www.psychologytoday.com</a:t>
            </a:r>
            <a:endParaRPr lang="en-US" sz="2600" dirty="0">
              <a:solidFill>
                <a:schemeClr val="tx1"/>
              </a:solidFill>
            </a:endParaRPr>
          </a:p>
        </p:txBody>
      </p:sp>
      <p:sp>
        <p:nvSpPr>
          <p:cNvPr id="285" name="Google Shape;285;p6">
            <a:extLst>
              <a:ext uri="{FF2B5EF4-FFF2-40B4-BE49-F238E27FC236}">
                <a16:creationId xmlns:a16="http://schemas.microsoft.com/office/drawing/2014/main" id="{9841C4A3-AF2D-6ECB-8A24-967F51933CE4}"/>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a:buClr>
                <a:schemeClr val="lt1"/>
              </a:buClr>
              <a:buSzPts val="4800"/>
            </a:pPr>
            <a:r>
              <a:rPr lang="en-US" sz="4000" dirty="0"/>
              <a:t>Resources</a:t>
            </a:r>
          </a:p>
        </p:txBody>
      </p:sp>
      <p:sp>
        <p:nvSpPr>
          <p:cNvPr id="286" name="Google Shape;286;p6">
            <a:extLst>
              <a:ext uri="{FF2B5EF4-FFF2-40B4-BE49-F238E27FC236}">
                <a16:creationId xmlns:a16="http://schemas.microsoft.com/office/drawing/2014/main" id="{7F57E067-88E2-2122-9E22-012652FA5107}"/>
              </a:ext>
            </a:extLst>
          </p:cNvPr>
          <p:cNvSpPr txBox="1">
            <a:spLocks noGrp="1"/>
          </p:cNvSpPr>
          <p:nvPr>
            <p:ph type="dt" idx="10"/>
          </p:nvPr>
        </p:nvSpPr>
        <p:spPr>
          <a:xfrm>
            <a:off x="838200" y="6438890"/>
            <a:ext cx="1164336" cy="419109"/>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287" name="Google Shape;287;p6">
            <a:extLst>
              <a:ext uri="{FF2B5EF4-FFF2-40B4-BE49-F238E27FC236}">
                <a16:creationId xmlns:a16="http://schemas.microsoft.com/office/drawing/2014/main" id="{3DE2A99D-6A71-9912-5FEF-EC83E049938B}"/>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16</a:t>
            </a:fld>
            <a:endParaRPr sz="1400">
              <a:solidFill>
                <a:schemeClr val="lt1"/>
              </a:solidFill>
            </a:endParaRPr>
          </a:p>
        </p:txBody>
      </p:sp>
      <p:sp>
        <p:nvSpPr>
          <p:cNvPr id="288" name="Google Shape;288;p6">
            <a:extLst>
              <a:ext uri="{FF2B5EF4-FFF2-40B4-BE49-F238E27FC236}">
                <a16:creationId xmlns:a16="http://schemas.microsoft.com/office/drawing/2014/main" id="{BD947C32-DB0E-923D-6429-970C217C9E7C}"/>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indent="0" algn="ctr">
              <a:buSzTx/>
              <a:defRPr/>
            </a:pPr>
            <a:r>
              <a:rPr lang="en-US" sz="1400" dirty="0">
                <a:solidFill>
                  <a:prstClr val="white"/>
                </a:solidFill>
                <a:latin typeface="Arial"/>
                <a:cs typeface="Arial"/>
              </a:rPr>
              <a:t>Wellness Webinar</a:t>
            </a:r>
          </a:p>
        </p:txBody>
      </p:sp>
    </p:spTree>
    <p:extLst>
      <p:ext uri="{BB962C8B-B14F-4D97-AF65-F5344CB8AC3E}">
        <p14:creationId xmlns:p14="http://schemas.microsoft.com/office/powerpoint/2010/main" val="128013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g2efbfd2a8da_0_821"/>
          <p:cNvPicPr preferRelativeResize="0"/>
          <p:nvPr/>
        </p:nvPicPr>
        <p:blipFill>
          <a:blip r:embed="rId3">
            <a:alphaModFix/>
          </a:blip>
          <a:stretch>
            <a:fillRect/>
          </a:stretch>
        </p:blipFill>
        <p:spPr>
          <a:xfrm>
            <a:off x="0" y="0"/>
            <a:ext cx="12192000" cy="6858011"/>
          </a:xfrm>
          <a:prstGeom prst="rect">
            <a:avLst/>
          </a:prstGeom>
          <a:noFill/>
          <a:ln>
            <a:noFill/>
          </a:ln>
        </p:spPr>
      </p:pic>
      <p:sp>
        <p:nvSpPr>
          <p:cNvPr id="345" name="Google Shape;345;g2efbfd2a8da_0_821"/>
          <p:cNvSpPr txBox="1"/>
          <p:nvPr/>
        </p:nvSpPr>
        <p:spPr>
          <a:xfrm>
            <a:off x="3901615" y="514946"/>
            <a:ext cx="4472363" cy="94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smtClean="0">
                <a:solidFill>
                  <a:schemeClr val="lt1"/>
                </a:solidFill>
                <a:latin typeface="Calibri"/>
                <a:ea typeface="Calibri"/>
                <a:cs typeface="Calibri"/>
                <a:sym typeface="Calibri"/>
              </a:rPr>
              <a:t>FOR MORE INFO</a:t>
            </a:r>
            <a:endParaRPr sz="4800" b="1" dirty="0">
              <a:solidFill>
                <a:schemeClr val="lt1"/>
              </a:solidFill>
              <a:latin typeface="Calibri"/>
              <a:ea typeface="Calibri"/>
              <a:cs typeface="Calibri"/>
              <a:sym typeface="Calibri"/>
            </a:endParaRPr>
          </a:p>
        </p:txBody>
      </p:sp>
      <p:sp>
        <p:nvSpPr>
          <p:cNvPr id="6" name="Text Placeholder 1"/>
          <p:cNvSpPr txBox="1">
            <a:spLocks/>
          </p:cNvSpPr>
          <p:nvPr/>
        </p:nvSpPr>
        <p:spPr>
          <a:xfrm>
            <a:off x="665747" y="2358189"/>
            <a:ext cx="10860506" cy="4778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3600"/>
              <a:buNone/>
            </a:pPr>
            <a:r>
              <a:rPr lang="en-US" dirty="0">
                <a:solidFill>
                  <a:schemeClr val="bg2">
                    <a:lumMod val="20000"/>
                    <a:lumOff val="80000"/>
                  </a:schemeClr>
                </a:solidFill>
              </a:rPr>
              <a:t>Dr. Erica Joseph, PhD, DNP, PMHNP-BC, FNP-C</a:t>
            </a:r>
          </a:p>
          <a:p>
            <a:pPr marL="0" lvl="0" indent="0" algn="ctr">
              <a:spcBef>
                <a:spcPts val="0"/>
              </a:spcBef>
              <a:buClr>
                <a:schemeClr val="dk1"/>
              </a:buClr>
              <a:buSzPts val="3600"/>
              <a:buNone/>
            </a:pPr>
            <a:r>
              <a:rPr lang="en-US" dirty="0">
                <a:solidFill>
                  <a:schemeClr val="bg2">
                    <a:lumMod val="20000"/>
                    <a:lumOff val="80000"/>
                  </a:schemeClr>
                </a:solidFill>
              </a:rPr>
              <a:t>ethomas39@yahoo.com</a:t>
            </a:r>
          </a:p>
        </p:txBody>
      </p:sp>
    </p:spTree>
    <p:extLst>
      <p:ext uri="{BB962C8B-B14F-4D97-AF65-F5344CB8AC3E}">
        <p14:creationId xmlns:p14="http://schemas.microsoft.com/office/powerpoint/2010/main" val="2529423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678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74914"/>
            <a:ext cx="10515600" cy="1015774"/>
          </a:xfrm>
        </p:spPr>
        <p:txBody>
          <a:bodyPr/>
          <a:lstStyle/>
          <a:p>
            <a:r>
              <a:rPr lang="en-US" dirty="0" smtClean="0"/>
              <a:t>Closing Remarks</a:t>
            </a:r>
            <a:endParaRPr lang="en-US" dirty="0"/>
          </a:p>
        </p:txBody>
      </p:sp>
      <p:sp>
        <p:nvSpPr>
          <p:cNvPr id="5" name="Content Placeholder 4"/>
          <p:cNvSpPr>
            <a:spLocks noGrp="1"/>
          </p:cNvSpPr>
          <p:nvPr>
            <p:ph sz="half" idx="1"/>
          </p:nvPr>
        </p:nvSpPr>
        <p:spPr/>
        <p:txBody>
          <a:bodyPr/>
          <a:lstStyle/>
          <a:p>
            <a:pPr marL="0" indent="0">
              <a:buNone/>
            </a:pPr>
            <a:r>
              <a:rPr lang="en-US" b="1" dirty="0" smtClean="0"/>
              <a:t>Nancy Lowenthal, PhD, MPH</a:t>
            </a:r>
            <a:endParaRPr lang="en-US" b="1" dirty="0"/>
          </a:p>
          <a:p>
            <a:r>
              <a:rPr lang="en-US" i="1" dirty="0" smtClean="0"/>
              <a:t>Bureau Director</a:t>
            </a:r>
            <a:endParaRPr lang="en-US" i="1" dirty="0"/>
          </a:p>
          <a:p>
            <a:r>
              <a:rPr lang="en-US" dirty="0"/>
              <a:t>Well-Ahead Louisiana</a:t>
            </a:r>
          </a:p>
          <a:p>
            <a:r>
              <a:rPr lang="en-US" dirty="0"/>
              <a:t>Bureau of Chronic Disease Prevention and Healthcare Access within Office of Public Health at Louisiana Department of Health</a:t>
            </a:r>
          </a:p>
        </p:txBody>
      </p:sp>
      <p:sp>
        <p:nvSpPr>
          <p:cNvPr id="13" name="Google Shape;286;p6"/>
          <p:cNvSpPr txBox="1">
            <a:spLocks noGrp="1"/>
          </p:cNvSpPr>
          <p:nvPr>
            <p:ph type="dt" idx="10"/>
          </p:nvPr>
        </p:nvSpPr>
        <p:spPr>
          <a:xfrm>
            <a:off x="838199" y="6434341"/>
            <a:ext cx="1183105" cy="369650"/>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14" name="Google Shape;288;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15" name="Google Shape;287;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948" y="1825625"/>
            <a:ext cx="3048000" cy="3810000"/>
          </a:xfrm>
          <a:prstGeom prst="rect">
            <a:avLst/>
          </a:prstGeom>
        </p:spPr>
      </p:pic>
    </p:spTree>
    <p:extLst>
      <p:ext uri="{BB962C8B-B14F-4D97-AF65-F5344CB8AC3E}">
        <p14:creationId xmlns:p14="http://schemas.microsoft.com/office/powerpoint/2010/main" val="196842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6"/>
          <p:cNvPicPr preferRelativeResize="0"/>
          <p:nvPr/>
        </p:nvPicPr>
        <p:blipFill rotWithShape="1">
          <a:blip r:embed="rId3">
            <a:alphaModFix/>
          </a:blip>
          <a:srcRect/>
          <a:stretch/>
        </p:blipFill>
        <p:spPr>
          <a:xfrm>
            <a:off x="0" y="-6"/>
            <a:ext cx="12192000" cy="6858035"/>
          </a:xfrm>
          <a:prstGeom prst="rect">
            <a:avLst/>
          </a:prstGeom>
          <a:noFill/>
          <a:ln>
            <a:noFill/>
          </a:ln>
        </p:spPr>
      </p:pic>
      <p:sp>
        <p:nvSpPr>
          <p:cNvPr id="186" name="Google Shape;186;p6"/>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800" dirty="0">
                <a:solidFill>
                  <a:schemeClr val="dk1"/>
                </a:solidFill>
              </a:rPr>
              <a:t>The Louisiana Department of Health (LDH) employees, contractors, affiliates, et al. have no actual or potential conflict- of- interest in relation to this program presentation.  The content herein is intended for general guidance, not as legal advice. </a:t>
            </a:r>
            <a:endParaRPr dirty="0"/>
          </a:p>
          <a:p>
            <a:pPr marL="0" lvl="0" indent="0" algn="l" rtl="0">
              <a:lnSpc>
                <a:spcPct val="90000"/>
              </a:lnSpc>
              <a:spcBef>
                <a:spcPts val="1000"/>
              </a:spcBef>
              <a:spcAft>
                <a:spcPts val="0"/>
              </a:spcAft>
              <a:buSzPts val="1800"/>
              <a:buNone/>
            </a:pPr>
            <a:r>
              <a:rPr lang="en-US" sz="2800" dirty="0">
                <a:solidFill>
                  <a:schemeClr val="dk1"/>
                </a:solidFill>
              </a:rPr>
              <a:t>Laws and regulations take priority if there are any differences. Only LDH’s Secretary or Surgeon General can give official statements. LDH cannot speak for other government agencies, and if you need legal advice, you should consult a lawyer.</a:t>
            </a:r>
            <a:endParaRPr dirty="0"/>
          </a:p>
          <a:p>
            <a:pPr marL="228600" lvl="0" indent="-50800" algn="l" rtl="0">
              <a:lnSpc>
                <a:spcPct val="90000"/>
              </a:lnSpc>
              <a:spcBef>
                <a:spcPts val="0"/>
              </a:spcBef>
              <a:spcAft>
                <a:spcPts val="0"/>
              </a:spcAft>
              <a:buClr>
                <a:schemeClr val="dk1"/>
              </a:buClr>
              <a:buSzPts val="2800"/>
              <a:buNone/>
            </a:pPr>
            <a:endParaRPr sz="2800" dirty="0">
              <a:solidFill>
                <a:srgbClr val="198A94"/>
              </a:solidFill>
            </a:endParaRPr>
          </a:p>
        </p:txBody>
      </p:sp>
      <p:sp>
        <p:nvSpPr>
          <p:cNvPr id="187" name="Google Shape;187;p6"/>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4000" dirty="0"/>
              <a:t>Disclaimer</a:t>
            </a:r>
            <a:endParaRPr sz="4000" dirty="0">
              <a:solidFill>
                <a:srgbClr val="051E41"/>
              </a:solidFill>
            </a:endParaRPr>
          </a:p>
        </p:txBody>
      </p:sp>
      <p:sp>
        <p:nvSpPr>
          <p:cNvPr id="188" name="Google Shape;188;p6"/>
          <p:cNvSpPr txBox="1">
            <a:spLocks noGrp="1"/>
          </p:cNvSpPr>
          <p:nvPr>
            <p:ph type="dt" idx="10"/>
          </p:nvPr>
        </p:nvSpPr>
        <p:spPr>
          <a:xfrm>
            <a:off x="838199" y="6434341"/>
            <a:ext cx="1167063" cy="369650"/>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189" name="Google Shape;189;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2</a:t>
            </a:fld>
            <a:endParaRPr sz="1400" dirty="0">
              <a:solidFill>
                <a:schemeClr val="lt1"/>
              </a:solidFill>
            </a:endParaRPr>
          </a:p>
        </p:txBody>
      </p:sp>
      <p:sp>
        <p:nvSpPr>
          <p:cNvPr id="190" name="Google Shape;190;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lvl="0" algn="ctr">
              <a:buSzTx/>
              <a:defRPr/>
            </a:pPr>
            <a:r>
              <a:rPr lang="en-US" sz="1400" dirty="0">
                <a:solidFill>
                  <a:prstClr val="white"/>
                </a:solidFill>
                <a:latin typeface="Arial"/>
                <a:cs typeface="Arial"/>
                <a:sym typeface="Arial"/>
              </a:rPr>
              <a:t>Wellness Webinar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g2efbfd2a8da_0_821"/>
          <p:cNvSpPr txBox="1">
            <a:spLocks noGrp="1"/>
          </p:cNvSpPr>
          <p:nvPr>
            <p:ph type="body" idx="4294967295"/>
          </p:nvPr>
        </p:nvSpPr>
        <p:spPr>
          <a:xfrm>
            <a:off x="3058385" y="1972527"/>
            <a:ext cx="5880000" cy="3714840"/>
          </a:xfrm>
          <a:prstGeom prst="rect">
            <a:avLst/>
          </a:prstGeom>
          <a:noFill/>
          <a:ln>
            <a:noFill/>
          </a:ln>
        </p:spPr>
        <p:txBody>
          <a:bodyPr spcFirstLastPara="1" wrap="square" lIns="91425" tIns="45700" rIns="91425" bIns="45700" anchor="t" anchorCtr="0">
            <a:noAutofit/>
          </a:bodyPr>
          <a:lstStyle/>
          <a:p>
            <a:pPr marL="0" lvl="0" indent="0" algn="ctr">
              <a:buNone/>
            </a:pPr>
            <a:r>
              <a:rPr lang="en-US" sz="2400" dirty="0">
                <a:solidFill>
                  <a:schemeClr val="bg1"/>
                </a:solidFill>
                <a:latin typeface="Arial"/>
                <a:cs typeface="Arial"/>
              </a:rPr>
              <a:t>Well-Ahead Louisiana | Louisiana Department of Health</a:t>
            </a:r>
          </a:p>
          <a:p>
            <a:pPr marL="0" lvl="0" indent="0" algn="ctr">
              <a:buNone/>
            </a:pPr>
            <a:r>
              <a:rPr lang="en-US" sz="2400" dirty="0">
                <a:solidFill>
                  <a:schemeClr val="bg1"/>
                </a:solidFill>
                <a:latin typeface="Arial"/>
                <a:cs typeface="Arial"/>
              </a:rPr>
              <a:t>Contact us: WellAhead@la.gov</a:t>
            </a:r>
          </a:p>
          <a:p>
            <a:pPr marL="0" lvl="0" indent="0" algn="ctr">
              <a:buNone/>
            </a:pPr>
            <a:endParaRPr lang="en-US" sz="2400" dirty="0">
              <a:solidFill>
                <a:schemeClr val="bg1"/>
              </a:solidFill>
              <a:latin typeface="Arial"/>
              <a:cs typeface="Arial"/>
            </a:endParaRPr>
          </a:p>
          <a:p>
            <a:pPr marL="0" lvl="0" indent="0" algn="ctr">
              <a:buNone/>
            </a:pPr>
            <a:r>
              <a:rPr lang="en-US" sz="2400" dirty="0">
                <a:solidFill>
                  <a:schemeClr val="bg1"/>
                </a:solidFill>
              </a:rPr>
              <a:t>Please also feel free to visit the Well-Ahead website </a:t>
            </a:r>
            <a:r>
              <a:rPr lang="en-US" sz="2400" dirty="0" smtClean="0">
                <a:solidFill>
                  <a:schemeClr val="bg1"/>
                </a:solidFill>
              </a:rPr>
              <a:t>at: http</a:t>
            </a:r>
            <a:r>
              <a:rPr lang="en-US" sz="2400" dirty="0">
                <a:solidFill>
                  <a:schemeClr val="bg1"/>
                </a:solidFill>
              </a:rPr>
              <a:t>://</a:t>
            </a:r>
            <a:r>
              <a:rPr lang="en-US" sz="2400" dirty="0" smtClean="0">
                <a:solidFill>
                  <a:schemeClr val="bg1"/>
                </a:solidFill>
              </a:rPr>
              <a:t>wellaheadla.com</a:t>
            </a:r>
          </a:p>
          <a:p>
            <a:pPr marL="0" lvl="0" indent="0" algn="ctr">
              <a:buNone/>
            </a:pPr>
            <a:endParaRPr lang="en-US" sz="2400" dirty="0" smtClean="0">
              <a:solidFill>
                <a:schemeClr val="bg1"/>
              </a:solidFill>
            </a:endParaRPr>
          </a:p>
          <a:p>
            <a:pPr marL="0" lvl="0" indent="0" algn="ctr">
              <a:buNone/>
            </a:pPr>
            <a:r>
              <a:rPr lang="en-US" sz="2400" dirty="0" smtClean="0">
                <a:solidFill>
                  <a:schemeClr val="bg1"/>
                </a:solidFill>
              </a:rPr>
              <a:t>Call: 1-844-522-4323</a:t>
            </a:r>
          </a:p>
        </p:txBody>
      </p:sp>
    </p:spTree>
    <p:extLst>
      <p:ext uri="{BB962C8B-B14F-4D97-AF65-F5344CB8AC3E}">
        <p14:creationId xmlns:p14="http://schemas.microsoft.com/office/powerpoint/2010/main" val="1069430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2efbfd2a8da_0_836"/>
          <p:cNvPicPr preferRelativeResize="0"/>
          <p:nvPr/>
        </p:nvPicPr>
        <p:blipFill rotWithShape="1">
          <a:blip r:embed="rId3">
            <a:alphaModFix/>
          </a:blip>
          <a:srcRect/>
          <a:stretch/>
        </p:blipFill>
        <p:spPr>
          <a:xfrm>
            <a:off x="0" y="-6"/>
            <a:ext cx="12192000" cy="6858035"/>
          </a:xfrm>
          <a:prstGeom prst="rect">
            <a:avLst/>
          </a:prstGeom>
          <a:noFill/>
          <a:ln>
            <a:noFill/>
          </a:ln>
        </p:spPr>
      </p:pic>
      <p:sp>
        <p:nvSpPr>
          <p:cNvPr id="196" name="Google Shape;196;g2efbfd2a8da_0_836"/>
          <p:cNvSpPr txBox="1">
            <a:spLocks noGrp="1"/>
          </p:cNvSpPr>
          <p:nvPr>
            <p:ph type="body" idx="1"/>
          </p:nvPr>
        </p:nvSpPr>
        <p:spPr>
          <a:xfrm>
            <a:off x="838200" y="1981199"/>
            <a:ext cx="10515600" cy="392114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en-US" sz="2800" dirty="0">
                <a:solidFill>
                  <a:schemeClr val="dk1"/>
                </a:solidFill>
              </a:rPr>
              <a:t>To drive collaboration throughout the state that connects communities to tools and resources that can improve the health of our residents where they live, work, learn, play and pray.</a:t>
            </a:r>
            <a:endParaRPr dirty="0"/>
          </a:p>
          <a:p>
            <a:pPr marL="228600" lvl="0" indent="-50800" algn="l" rtl="0">
              <a:lnSpc>
                <a:spcPct val="90000"/>
              </a:lnSpc>
              <a:spcBef>
                <a:spcPts val="0"/>
              </a:spcBef>
              <a:spcAft>
                <a:spcPts val="0"/>
              </a:spcAft>
              <a:buClr>
                <a:schemeClr val="dk1"/>
              </a:buClr>
              <a:buSzPts val="2800"/>
              <a:buNone/>
            </a:pPr>
            <a:endParaRPr sz="2800" dirty="0">
              <a:solidFill>
                <a:schemeClr val="dk1"/>
              </a:solidFill>
            </a:endParaRPr>
          </a:p>
        </p:txBody>
      </p:sp>
      <p:sp>
        <p:nvSpPr>
          <p:cNvPr id="197" name="Google Shape;197;g2efbfd2a8da_0_836"/>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4000" dirty="0"/>
              <a:t>Objective</a:t>
            </a:r>
            <a:endParaRPr sz="4000" dirty="0">
              <a:solidFill>
                <a:srgbClr val="051E41"/>
              </a:solidFill>
            </a:endParaRPr>
          </a:p>
        </p:txBody>
      </p:sp>
      <p:sp>
        <p:nvSpPr>
          <p:cNvPr id="198" name="Google Shape;198;g2efbfd2a8da_0_836"/>
          <p:cNvSpPr txBox="1">
            <a:spLocks noGrp="1"/>
          </p:cNvSpPr>
          <p:nvPr>
            <p:ph type="dt" idx="10"/>
          </p:nvPr>
        </p:nvSpPr>
        <p:spPr>
          <a:xfrm>
            <a:off x="838199" y="6434341"/>
            <a:ext cx="1134979" cy="369650"/>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199" name="Google Shape;199;g2efbfd2a8da_0_83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3</a:t>
            </a:fld>
            <a:endParaRPr sz="1400" dirty="0">
              <a:solidFill>
                <a:schemeClr val="lt1"/>
              </a:solidFill>
            </a:endParaRPr>
          </a:p>
        </p:txBody>
      </p:sp>
      <p:sp>
        <p:nvSpPr>
          <p:cNvPr id="200" name="Google Shape;200;g2efbfd2a8da_0_83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lvl="0" algn="ctr">
              <a:buSzTx/>
              <a:defRPr/>
            </a:pPr>
            <a:r>
              <a:rPr lang="en-US" sz="1400" dirty="0">
                <a:solidFill>
                  <a:prstClr val="white"/>
                </a:solidFill>
                <a:latin typeface="Arial"/>
                <a:cs typeface="Arial"/>
                <a:sym typeface="Arial"/>
              </a:rPr>
              <a:t>Wellness Webinar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74914"/>
            <a:ext cx="10515600" cy="1015774"/>
          </a:xfrm>
        </p:spPr>
        <p:txBody>
          <a:bodyPr/>
          <a:lstStyle/>
          <a:p>
            <a:r>
              <a:rPr lang="en-US" dirty="0" smtClean="0"/>
              <a:t>Welcome</a:t>
            </a:r>
            <a:endParaRPr lang="en-US" dirty="0"/>
          </a:p>
        </p:txBody>
      </p:sp>
      <p:sp>
        <p:nvSpPr>
          <p:cNvPr id="5" name="Content Placeholder 4"/>
          <p:cNvSpPr>
            <a:spLocks noGrp="1"/>
          </p:cNvSpPr>
          <p:nvPr>
            <p:ph sz="half" idx="1"/>
          </p:nvPr>
        </p:nvSpPr>
        <p:spPr/>
        <p:txBody>
          <a:bodyPr/>
          <a:lstStyle/>
          <a:p>
            <a:pPr marL="0" indent="0">
              <a:buNone/>
            </a:pPr>
            <a:r>
              <a:rPr lang="en-US" b="1" dirty="0" smtClean="0"/>
              <a:t>Nancy Lowenthal, PhD, MPH</a:t>
            </a:r>
            <a:endParaRPr lang="en-US" b="1" dirty="0"/>
          </a:p>
          <a:p>
            <a:r>
              <a:rPr lang="en-US" i="1" dirty="0" smtClean="0"/>
              <a:t>Bureau Director</a:t>
            </a:r>
            <a:endParaRPr lang="en-US" i="1" dirty="0"/>
          </a:p>
          <a:p>
            <a:r>
              <a:rPr lang="en-US" dirty="0"/>
              <a:t>Well-Ahead Louisiana</a:t>
            </a:r>
          </a:p>
          <a:p>
            <a:r>
              <a:rPr lang="en-US" dirty="0"/>
              <a:t>Bureau of Chronic Disease Prevention and Healthcare Access within Office of Public Health at Louisiana Department of Health</a:t>
            </a:r>
          </a:p>
        </p:txBody>
      </p:sp>
      <p:sp>
        <p:nvSpPr>
          <p:cNvPr id="7" name="Google Shape;286;p6"/>
          <p:cNvSpPr txBox="1">
            <a:spLocks noGrp="1"/>
          </p:cNvSpPr>
          <p:nvPr>
            <p:ph type="dt" idx="10"/>
          </p:nvPr>
        </p:nvSpPr>
        <p:spPr>
          <a:xfrm>
            <a:off x="838199" y="6434341"/>
            <a:ext cx="1134979" cy="369650"/>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8" name="Google Shape;288;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508" y="1690688"/>
            <a:ext cx="3048000" cy="3810000"/>
          </a:xfrm>
          <a:prstGeom prst="rect">
            <a:avLst/>
          </a:prstGeom>
        </p:spPr>
      </p:pic>
    </p:spTree>
    <p:extLst>
      <p:ext uri="{BB962C8B-B14F-4D97-AF65-F5344CB8AC3E}">
        <p14:creationId xmlns:p14="http://schemas.microsoft.com/office/powerpoint/2010/main" val="2777898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733024"/>
            <a:ext cx="10515600" cy="712591"/>
          </a:xfrm>
        </p:spPr>
        <p:txBody>
          <a:bodyPr/>
          <a:lstStyle/>
          <a:p>
            <a:r>
              <a:rPr lang="en-US" dirty="0" smtClean="0"/>
              <a:t>Speaker</a:t>
            </a:r>
            <a:endParaRPr lang="en-US" dirty="0"/>
          </a:p>
        </p:txBody>
      </p:sp>
      <p:sp>
        <p:nvSpPr>
          <p:cNvPr id="5" name="Content Placeholder 4"/>
          <p:cNvSpPr>
            <a:spLocks noGrp="1"/>
          </p:cNvSpPr>
          <p:nvPr>
            <p:ph sz="half" idx="1"/>
          </p:nvPr>
        </p:nvSpPr>
        <p:spPr>
          <a:xfrm>
            <a:off x="820507" y="1566680"/>
            <a:ext cx="5257801" cy="4351338"/>
          </a:xfrm>
        </p:spPr>
        <p:txBody>
          <a:bodyPr/>
          <a:lstStyle/>
          <a:p>
            <a:pPr marL="0" indent="0">
              <a:spcBef>
                <a:spcPts val="0"/>
              </a:spcBef>
              <a:buNone/>
            </a:pPr>
            <a:endParaRPr lang="en-US" sz="2400" b="1" dirty="0" smtClean="0"/>
          </a:p>
          <a:p>
            <a:pPr marL="0" indent="0">
              <a:spcBef>
                <a:spcPts val="0"/>
              </a:spcBef>
              <a:buNone/>
            </a:pPr>
            <a:endParaRPr lang="en-US" sz="2400" b="1" dirty="0"/>
          </a:p>
          <a:p>
            <a:pPr marL="0" indent="0">
              <a:spcBef>
                <a:spcPts val="0"/>
              </a:spcBef>
              <a:buNone/>
            </a:pPr>
            <a:endParaRPr lang="en-US" sz="2400" b="1" dirty="0" smtClean="0"/>
          </a:p>
          <a:p>
            <a:pPr marL="0" indent="0">
              <a:spcBef>
                <a:spcPts val="0"/>
              </a:spcBef>
              <a:buNone/>
            </a:pPr>
            <a:r>
              <a:rPr lang="en-US" sz="2400" b="1" dirty="0" smtClean="0"/>
              <a:t>Dr</a:t>
            </a:r>
            <a:r>
              <a:rPr lang="en-US" sz="2400" b="1" dirty="0" smtClean="0"/>
              <a:t>. Erica Joseph</a:t>
            </a:r>
            <a:r>
              <a:rPr lang="en-US" sz="2400" b="1" dirty="0"/>
              <a:t>, PhD, DNP, PMHNP-BC, FNP-C</a:t>
            </a:r>
            <a:r>
              <a:rPr lang="en-US" sz="2400" b="1" dirty="0" smtClean="0"/>
              <a:t>, MD</a:t>
            </a:r>
            <a:endParaRPr lang="en-US" sz="2400" b="1" dirty="0"/>
          </a:p>
          <a:p>
            <a:pPr>
              <a:spcBef>
                <a:spcPts val="0"/>
              </a:spcBef>
              <a:buClr>
                <a:schemeClr val="dk1"/>
              </a:buClr>
              <a:buSzPct val="100000"/>
            </a:pPr>
            <a:r>
              <a:rPr lang="en-US" sz="2000" i="1" dirty="0" smtClean="0"/>
              <a:t>Adult </a:t>
            </a:r>
            <a:r>
              <a:rPr lang="en-US" sz="2000" i="1" dirty="0"/>
              <a:t>Psych/Mental Health Nurse </a:t>
            </a:r>
            <a:r>
              <a:rPr lang="en-US" sz="2000" i="1" dirty="0" smtClean="0"/>
              <a:t>Practitioner</a:t>
            </a:r>
          </a:p>
          <a:p>
            <a:pPr>
              <a:spcBef>
                <a:spcPts val="0"/>
              </a:spcBef>
              <a:buClr>
                <a:schemeClr val="dk1"/>
              </a:buClr>
              <a:buSzPct val="100000"/>
            </a:pPr>
            <a:r>
              <a:rPr lang="en-US" sz="2000" i="1" dirty="0" smtClean="0"/>
              <a:t>Family Nurse Practitioner</a:t>
            </a:r>
          </a:p>
          <a:p>
            <a:pPr>
              <a:lnSpc>
                <a:spcPct val="100000"/>
              </a:lnSpc>
              <a:spcBef>
                <a:spcPts val="0"/>
              </a:spcBef>
            </a:pPr>
            <a:endParaRPr lang="en-US" i="1" dirty="0"/>
          </a:p>
          <a:p>
            <a:pPr marL="0" indent="0">
              <a:buNone/>
            </a:pPr>
            <a:endParaRPr lang="en-US" dirty="0" smtClean="0"/>
          </a:p>
        </p:txBody>
      </p:sp>
      <p:sp>
        <p:nvSpPr>
          <p:cNvPr id="7" name="Google Shape;286;p6"/>
          <p:cNvSpPr txBox="1">
            <a:spLocks noGrp="1"/>
          </p:cNvSpPr>
          <p:nvPr>
            <p:ph type="dt" idx="10"/>
          </p:nvPr>
        </p:nvSpPr>
        <p:spPr>
          <a:xfrm>
            <a:off x="838199" y="6434341"/>
            <a:ext cx="1167063" cy="369650"/>
          </a:xfrm>
          <a:prstGeom prst="rect">
            <a:avLst/>
          </a:prstGeom>
          <a:noFill/>
          <a:ln>
            <a:noFill/>
          </a:ln>
        </p:spPr>
        <p:txBody>
          <a:bodyPr spcFirstLastPara="1" wrap="square" lIns="91425" tIns="45700" rIns="91425" bIns="45700" anchor="ctr" anchorCtr="0">
            <a:noAutofit/>
          </a:bodyPr>
          <a:lstStyle/>
          <a:p>
            <a:pPr lvl="0">
              <a:buSzPts val="900"/>
            </a:pPr>
            <a:r>
              <a:rPr lang="en-US" sz="1400" dirty="0" smtClean="0">
                <a:solidFill>
                  <a:schemeClr val="lt1"/>
                </a:solidFill>
              </a:rPr>
              <a:t>12/11/2025</a:t>
            </a:r>
            <a:endParaRPr lang="en-US" sz="1400" dirty="0">
              <a:solidFill>
                <a:schemeClr val="lt1"/>
              </a:solidFill>
            </a:endParaRPr>
          </a:p>
        </p:txBody>
      </p:sp>
      <p:sp>
        <p:nvSpPr>
          <p:cNvPr id="8" name="Google Shape;288;p6"/>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prstClr val="white"/>
                </a:solidFill>
                <a:effectLst/>
                <a:uLnTx/>
                <a:uFillTx/>
                <a:latin typeface="Arial"/>
                <a:cs typeface="Arial"/>
                <a:sym typeface="Arial"/>
              </a:rPr>
              <a:t>Wellness Webinar</a:t>
            </a:r>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sp>
        <p:nvSpPr>
          <p:cNvPr id="9" name="Google Shape;287;p6"/>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dirty="0">
              <a:ln>
                <a:noFill/>
              </a:ln>
              <a:solidFill>
                <a:prstClr val="white"/>
              </a:solidFill>
              <a:effectLst/>
              <a:uLnTx/>
              <a:uFillTx/>
              <a:latin typeface="Arial"/>
              <a:cs typeface="Arial"/>
              <a:sym typeface="Arial"/>
            </a:endParaRPr>
          </a:p>
        </p:txBody>
      </p:sp>
      <p:pic>
        <p:nvPicPr>
          <p:cNvPr id="6" name="Picture 5"/>
          <p:cNvPicPr>
            <a:picLocks noChangeAspect="1"/>
          </p:cNvPicPr>
          <p:nvPr/>
        </p:nvPicPr>
        <p:blipFill>
          <a:blip r:embed="rId3"/>
          <a:stretch>
            <a:fillRect/>
          </a:stretch>
        </p:blipFill>
        <p:spPr>
          <a:xfrm>
            <a:off x="7572217" y="1493961"/>
            <a:ext cx="3781582" cy="4496775"/>
          </a:xfrm>
          <a:prstGeom prst="rect">
            <a:avLst/>
          </a:prstGeom>
        </p:spPr>
      </p:pic>
    </p:spTree>
    <p:extLst>
      <p:ext uri="{BB962C8B-B14F-4D97-AF65-F5344CB8AC3E}">
        <p14:creationId xmlns:p14="http://schemas.microsoft.com/office/powerpoint/2010/main" val="1846237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2efbfd2a8da_0_643"/>
          <p:cNvPicPr preferRelativeResize="0"/>
          <p:nvPr/>
        </p:nvPicPr>
        <p:blipFill rotWithShape="1">
          <a:blip r:embed="rId3">
            <a:alphaModFix/>
          </a:blip>
          <a:srcRect/>
          <a:stretch/>
        </p:blipFill>
        <p:spPr>
          <a:xfrm>
            <a:off x="0" y="-5"/>
            <a:ext cx="12192000" cy="6858005"/>
          </a:xfrm>
          <a:prstGeom prst="rect">
            <a:avLst/>
          </a:prstGeom>
          <a:noFill/>
          <a:ln>
            <a:noFill/>
          </a:ln>
        </p:spPr>
      </p:pic>
      <p:sp>
        <p:nvSpPr>
          <p:cNvPr id="207" name="Google Shape;207;g2efbfd2a8da_0_643"/>
          <p:cNvSpPr txBox="1">
            <a:spLocks noGrp="1"/>
          </p:cNvSpPr>
          <p:nvPr>
            <p:ph type="body" idx="4294967295"/>
          </p:nvPr>
        </p:nvSpPr>
        <p:spPr>
          <a:xfrm>
            <a:off x="488424" y="2715123"/>
            <a:ext cx="11215151" cy="1427747"/>
          </a:xfrm>
          <a:prstGeom prst="rect">
            <a:avLst/>
          </a:prstGeom>
          <a:noFill/>
          <a:ln>
            <a:noFill/>
          </a:ln>
        </p:spPr>
        <p:txBody>
          <a:bodyPr spcFirstLastPara="1" wrap="square" lIns="91425" tIns="45700" rIns="91425" bIns="45700" anchor="ctr" anchorCtr="0">
            <a:normAutofit fontScale="92500" lnSpcReduction="10000"/>
          </a:bodyPr>
          <a:lstStyle/>
          <a:p>
            <a:pPr marL="0" lvl="0" indent="0">
              <a:lnSpc>
                <a:spcPct val="90000"/>
              </a:lnSpc>
              <a:spcBef>
                <a:spcPts val="0"/>
              </a:spcBef>
              <a:buClr>
                <a:schemeClr val="lt1"/>
              </a:buClr>
              <a:buSzPts val="4800"/>
              <a:buNone/>
            </a:pPr>
            <a:r>
              <a:rPr lang="en-US" sz="4700" dirty="0">
                <a:solidFill>
                  <a:schemeClr val="lt1"/>
                </a:solidFill>
              </a:rPr>
              <a:t>Anxiety, Depression &amp; Holiday Blues:</a:t>
            </a:r>
          </a:p>
          <a:p>
            <a:pPr marL="0" indent="0">
              <a:lnSpc>
                <a:spcPct val="90000"/>
              </a:lnSpc>
              <a:spcBef>
                <a:spcPts val="0"/>
              </a:spcBef>
              <a:buClr>
                <a:schemeClr val="lt1"/>
              </a:buClr>
              <a:buSzPts val="4800"/>
              <a:buNone/>
            </a:pPr>
            <a:r>
              <a:rPr lang="en-US" sz="3600" i="1" dirty="0">
                <a:solidFill>
                  <a:schemeClr val="bg1"/>
                </a:solidFill>
              </a:rPr>
              <a:t>How to Manage Your Health &amp; Well-Being During the Holidays and Beyond</a:t>
            </a:r>
          </a:p>
        </p:txBody>
      </p:sp>
      <p:sp>
        <p:nvSpPr>
          <p:cNvPr id="208" name="Google Shape;208;g2efbfd2a8da_0_643"/>
          <p:cNvSpPr txBox="1">
            <a:spLocks noGrp="1"/>
          </p:cNvSpPr>
          <p:nvPr>
            <p:ph type="dt" idx="10"/>
          </p:nvPr>
        </p:nvSpPr>
        <p:spPr>
          <a:xfrm>
            <a:off x="838199" y="6434350"/>
            <a:ext cx="1151021" cy="369641"/>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209" name="Google Shape;209;g2efbfd2a8da_0_643"/>
          <p:cNvSpPr txBox="1">
            <a:spLocks noGrp="1"/>
          </p:cNvSpPr>
          <p:nvPr>
            <p:ph type="ftr" idx="11"/>
          </p:nvPr>
        </p:nvSpPr>
        <p:spPr>
          <a:xfrm>
            <a:off x="2780550" y="6434350"/>
            <a:ext cx="7547100" cy="365100"/>
          </a:xfrm>
          <a:prstGeom prst="rect">
            <a:avLst/>
          </a:prstGeom>
          <a:noFill/>
          <a:ln>
            <a:noFill/>
          </a:ln>
        </p:spPr>
        <p:txBody>
          <a:bodyPr spcFirstLastPara="1" wrap="square" lIns="91425" tIns="45700" rIns="91425" bIns="45700" anchor="ctr" anchorCtr="0">
            <a:noAutofit/>
          </a:bodyPr>
          <a:lstStyle/>
          <a:p>
            <a:pPr lvl="0" algn="ctr">
              <a:buSzTx/>
              <a:defRPr/>
            </a:pPr>
            <a:r>
              <a:rPr lang="en-US" sz="1400" dirty="0">
                <a:solidFill>
                  <a:prstClr val="white"/>
                </a:solidFill>
                <a:latin typeface="Arial"/>
                <a:cs typeface="Arial"/>
                <a:sym typeface="Arial"/>
              </a:rPr>
              <a:t>Wellness Webinar</a:t>
            </a:r>
          </a:p>
        </p:txBody>
      </p:sp>
      <p:sp>
        <p:nvSpPr>
          <p:cNvPr id="210" name="Google Shape;210;g2efbfd2a8da_0_643"/>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sz="1400">
                <a:solidFill>
                  <a:schemeClr val="lt1"/>
                </a:solidFill>
              </a:rPr>
              <a:t>6</a:t>
            </a:fld>
            <a:endParaRPr sz="1400" dirty="0">
              <a:solidFill>
                <a:schemeClr val="lt1"/>
              </a:solidFill>
            </a:endParaRPr>
          </a:p>
        </p:txBody>
      </p:sp>
      <p:sp>
        <p:nvSpPr>
          <p:cNvPr id="2" name="Rectangle 1"/>
          <p:cNvSpPr/>
          <p:nvPr/>
        </p:nvSpPr>
        <p:spPr>
          <a:xfrm>
            <a:off x="919557" y="4264453"/>
            <a:ext cx="184731" cy="286232"/>
          </a:xfrm>
          <a:prstGeom prst="rect">
            <a:avLst/>
          </a:prstGeom>
        </p:spPr>
        <p:txBody>
          <a:bodyPr wrap="none">
            <a:spAutoFit/>
          </a:bodyPr>
          <a:lstStyle/>
          <a:p>
            <a:pPr>
              <a:lnSpc>
                <a:spcPct val="90000"/>
              </a:lnSpc>
              <a:buClr>
                <a:schemeClr val="lt1"/>
              </a:buClr>
              <a:buSzPts val="4800"/>
            </a:pPr>
            <a:endParaRPr lang="en-US" i="1"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DBC1974-03B2-75EF-29B4-3F9D0914DB33}"/>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EB9C0BB-B984-5465-E0E8-D0C9F77C8462}"/>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8C5AD5F8-6646-8541-BD31-513EA4C77537}"/>
              </a:ext>
            </a:extLst>
          </p:cNvPr>
          <p:cNvSpPr txBox="1">
            <a:spLocks noGrp="1"/>
          </p:cNvSpPr>
          <p:nvPr>
            <p:ph type="body" idx="1"/>
          </p:nvPr>
        </p:nvSpPr>
        <p:spPr>
          <a:xfrm>
            <a:off x="356616" y="1981199"/>
            <a:ext cx="11347704" cy="4300729"/>
          </a:xfrm>
          <a:prstGeom prst="rect">
            <a:avLst/>
          </a:prstGeom>
          <a:noFill/>
          <a:ln>
            <a:noFill/>
          </a:ln>
        </p:spPr>
        <p:txBody>
          <a:bodyPr spcFirstLastPara="1" wrap="square" lIns="91425" tIns="45700" rIns="91425" bIns="45700" anchor="t" anchorCtr="0">
            <a:normAutofit/>
          </a:bodyPr>
          <a:lstStyle/>
          <a:p>
            <a:r>
              <a:rPr lang="en-US" sz="2600" dirty="0">
                <a:solidFill>
                  <a:schemeClr val="tx1"/>
                </a:solidFill>
              </a:rPr>
              <a:t>Most common mental illnesses in America</a:t>
            </a:r>
          </a:p>
          <a:p>
            <a:r>
              <a:rPr lang="en-US" sz="2600" dirty="0">
                <a:solidFill>
                  <a:schemeClr val="tx1"/>
                </a:solidFill>
              </a:rPr>
              <a:t>Feelings of apprehension or unexplained feelings of impending doom</a:t>
            </a:r>
          </a:p>
          <a:p>
            <a:r>
              <a:rPr lang="en-US" sz="2600" dirty="0">
                <a:solidFill>
                  <a:schemeClr val="tx1"/>
                </a:solidFill>
              </a:rPr>
              <a:t>Involves more than temporary worry and fear</a:t>
            </a:r>
          </a:p>
          <a:p>
            <a:r>
              <a:rPr lang="en-US" sz="2600" dirty="0">
                <a:solidFill>
                  <a:schemeClr val="tx1"/>
                </a:solidFill>
              </a:rPr>
              <a:t>Persistent, excessive worry and fear in situations that are not threatening</a:t>
            </a:r>
          </a:p>
          <a:p>
            <a:r>
              <a:rPr lang="en-US" sz="2600" dirty="0">
                <a:solidFill>
                  <a:schemeClr val="tx1"/>
                </a:solidFill>
              </a:rPr>
              <a:t>Several types of anxiety </a:t>
            </a:r>
            <a:r>
              <a:rPr lang="en-US" sz="2600" dirty="0" smtClean="0">
                <a:solidFill>
                  <a:schemeClr val="tx1"/>
                </a:solidFill>
              </a:rPr>
              <a:t>disorders</a:t>
            </a:r>
            <a:endParaRPr sz="2600" dirty="0">
              <a:solidFill>
                <a:schemeClr val="tx1"/>
              </a:solidFill>
            </a:endParaRPr>
          </a:p>
        </p:txBody>
      </p:sp>
      <p:sp>
        <p:nvSpPr>
          <p:cNvPr id="285" name="Google Shape;285;p6">
            <a:extLst>
              <a:ext uri="{FF2B5EF4-FFF2-40B4-BE49-F238E27FC236}">
                <a16:creationId xmlns:a16="http://schemas.microsoft.com/office/drawing/2014/main" id="{9841C4A3-AF2D-6ECB-8A24-967F51933CE4}"/>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lvl="0">
              <a:buClr>
                <a:schemeClr val="lt1"/>
              </a:buClr>
              <a:buSzPts val="4800"/>
            </a:pPr>
            <a:r>
              <a:rPr lang="en-US" sz="4000" dirty="0" smtClean="0"/>
              <a:t>Anxiety</a:t>
            </a:r>
            <a:endParaRPr lang="en-US" sz="4000" dirty="0"/>
          </a:p>
        </p:txBody>
      </p:sp>
      <p:sp>
        <p:nvSpPr>
          <p:cNvPr id="286" name="Google Shape;286;p6">
            <a:extLst>
              <a:ext uri="{FF2B5EF4-FFF2-40B4-BE49-F238E27FC236}">
                <a16:creationId xmlns:a16="http://schemas.microsoft.com/office/drawing/2014/main" id="{7F57E067-88E2-2122-9E22-012652FA5107}"/>
              </a:ext>
            </a:extLst>
          </p:cNvPr>
          <p:cNvSpPr txBox="1">
            <a:spLocks noGrp="1"/>
          </p:cNvSpPr>
          <p:nvPr>
            <p:ph type="dt" idx="10"/>
          </p:nvPr>
        </p:nvSpPr>
        <p:spPr>
          <a:xfrm>
            <a:off x="838200" y="6438890"/>
            <a:ext cx="1164336" cy="419109"/>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287" name="Google Shape;287;p6">
            <a:extLst>
              <a:ext uri="{FF2B5EF4-FFF2-40B4-BE49-F238E27FC236}">
                <a16:creationId xmlns:a16="http://schemas.microsoft.com/office/drawing/2014/main" id="{3DE2A99D-6A71-9912-5FEF-EC83E049938B}"/>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7</a:t>
            </a:fld>
            <a:endParaRPr sz="1400">
              <a:solidFill>
                <a:schemeClr val="lt1"/>
              </a:solidFill>
            </a:endParaRPr>
          </a:p>
        </p:txBody>
      </p:sp>
      <p:sp>
        <p:nvSpPr>
          <p:cNvPr id="288" name="Google Shape;288;p6">
            <a:extLst>
              <a:ext uri="{FF2B5EF4-FFF2-40B4-BE49-F238E27FC236}">
                <a16:creationId xmlns:a16="http://schemas.microsoft.com/office/drawing/2014/main" id="{BD947C32-DB0E-923D-6429-970C217C9E7C}"/>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indent="0" algn="ctr">
              <a:buSzTx/>
              <a:defRPr/>
            </a:pPr>
            <a:r>
              <a:rPr lang="en-US" sz="1400" dirty="0">
                <a:solidFill>
                  <a:prstClr val="white"/>
                </a:solidFill>
                <a:latin typeface="Arial"/>
                <a:cs typeface="Arial"/>
              </a:rPr>
              <a:t>Wellness Webinar</a:t>
            </a:r>
          </a:p>
        </p:txBody>
      </p:sp>
    </p:spTree>
    <p:extLst>
      <p:ext uri="{BB962C8B-B14F-4D97-AF65-F5344CB8AC3E}">
        <p14:creationId xmlns:p14="http://schemas.microsoft.com/office/powerpoint/2010/main" val="17017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DBC1974-03B2-75EF-29B4-3F9D0914DB33}"/>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EB9C0BB-B984-5465-E0E8-D0C9F77C8462}"/>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8C5AD5F8-6646-8541-BD31-513EA4C77537}"/>
              </a:ext>
            </a:extLst>
          </p:cNvPr>
          <p:cNvSpPr txBox="1">
            <a:spLocks noGrp="1"/>
          </p:cNvSpPr>
          <p:nvPr>
            <p:ph type="body" idx="1"/>
          </p:nvPr>
        </p:nvSpPr>
        <p:spPr>
          <a:xfrm>
            <a:off x="356616" y="1981199"/>
            <a:ext cx="11347704" cy="4300729"/>
          </a:xfrm>
          <a:prstGeom prst="rect">
            <a:avLst/>
          </a:prstGeom>
          <a:noFill/>
          <a:ln>
            <a:noFill/>
          </a:ln>
        </p:spPr>
        <p:txBody>
          <a:bodyPr spcFirstLastPara="1" wrap="square" lIns="91425" tIns="45700" rIns="91425" bIns="45700" anchor="t" anchorCtr="0">
            <a:normAutofit/>
          </a:bodyPr>
          <a:lstStyle/>
          <a:p>
            <a:r>
              <a:rPr lang="en-US" sz="2600" dirty="0">
                <a:solidFill>
                  <a:schemeClr val="tx1"/>
                </a:solidFill>
              </a:rPr>
              <a:t>Excessive worry</a:t>
            </a:r>
          </a:p>
          <a:p>
            <a:r>
              <a:rPr lang="en-US" sz="2600" dirty="0">
                <a:solidFill>
                  <a:schemeClr val="tx1"/>
                </a:solidFill>
              </a:rPr>
              <a:t>Feelings of apprehension or dread</a:t>
            </a:r>
          </a:p>
          <a:p>
            <a:r>
              <a:rPr lang="en-US" sz="2600" dirty="0">
                <a:solidFill>
                  <a:schemeClr val="tx1"/>
                </a:solidFill>
              </a:rPr>
              <a:t>Restlessness</a:t>
            </a:r>
          </a:p>
          <a:p>
            <a:r>
              <a:rPr lang="en-US" sz="2600" dirty="0">
                <a:solidFill>
                  <a:schemeClr val="tx1"/>
                </a:solidFill>
              </a:rPr>
              <a:t>Difficulty concentrating</a:t>
            </a:r>
          </a:p>
          <a:p>
            <a:r>
              <a:rPr lang="en-US" sz="2600" dirty="0">
                <a:solidFill>
                  <a:schemeClr val="tx1"/>
                </a:solidFill>
              </a:rPr>
              <a:t>Irritability</a:t>
            </a:r>
          </a:p>
          <a:p>
            <a:r>
              <a:rPr lang="en-US" sz="2600" dirty="0">
                <a:solidFill>
                  <a:schemeClr val="tx1"/>
                </a:solidFill>
              </a:rPr>
              <a:t>Muscle pain, tightness, soreness</a:t>
            </a:r>
          </a:p>
          <a:p>
            <a:r>
              <a:rPr lang="en-US" sz="2600" dirty="0">
                <a:solidFill>
                  <a:schemeClr val="tx1"/>
                </a:solidFill>
              </a:rPr>
              <a:t>Difficulty sleeping</a:t>
            </a:r>
          </a:p>
          <a:p>
            <a:r>
              <a:rPr lang="en-US" sz="2600" dirty="0">
                <a:solidFill>
                  <a:schemeClr val="tx1"/>
                </a:solidFill>
              </a:rPr>
              <a:t>Feeling tense and jumpy</a:t>
            </a:r>
          </a:p>
        </p:txBody>
      </p:sp>
      <p:sp>
        <p:nvSpPr>
          <p:cNvPr id="285" name="Google Shape;285;p6">
            <a:extLst>
              <a:ext uri="{FF2B5EF4-FFF2-40B4-BE49-F238E27FC236}">
                <a16:creationId xmlns:a16="http://schemas.microsoft.com/office/drawing/2014/main" id="{9841C4A3-AF2D-6ECB-8A24-967F51933CE4}"/>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a:buClr>
                <a:schemeClr val="lt1"/>
              </a:buClr>
              <a:buSzPts val="4800"/>
            </a:pPr>
            <a:r>
              <a:rPr lang="en-US" sz="4000" dirty="0" smtClean="0"/>
              <a:t>What </a:t>
            </a:r>
            <a:r>
              <a:rPr lang="en-US" sz="4000" dirty="0"/>
              <a:t>does anxiety look like</a:t>
            </a:r>
            <a:r>
              <a:rPr lang="en-US" sz="4000" dirty="0" smtClean="0"/>
              <a:t>?</a:t>
            </a:r>
            <a:endParaRPr lang="en-US" sz="4000" dirty="0"/>
          </a:p>
        </p:txBody>
      </p:sp>
      <p:sp>
        <p:nvSpPr>
          <p:cNvPr id="286" name="Google Shape;286;p6">
            <a:extLst>
              <a:ext uri="{FF2B5EF4-FFF2-40B4-BE49-F238E27FC236}">
                <a16:creationId xmlns:a16="http://schemas.microsoft.com/office/drawing/2014/main" id="{7F57E067-88E2-2122-9E22-012652FA5107}"/>
              </a:ext>
            </a:extLst>
          </p:cNvPr>
          <p:cNvSpPr txBox="1">
            <a:spLocks noGrp="1"/>
          </p:cNvSpPr>
          <p:nvPr>
            <p:ph type="dt" idx="10"/>
          </p:nvPr>
        </p:nvSpPr>
        <p:spPr>
          <a:xfrm>
            <a:off x="838200" y="6438890"/>
            <a:ext cx="1164336" cy="419109"/>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287" name="Google Shape;287;p6">
            <a:extLst>
              <a:ext uri="{FF2B5EF4-FFF2-40B4-BE49-F238E27FC236}">
                <a16:creationId xmlns:a16="http://schemas.microsoft.com/office/drawing/2014/main" id="{3DE2A99D-6A71-9912-5FEF-EC83E049938B}"/>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8</a:t>
            </a:fld>
            <a:endParaRPr sz="1400">
              <a:solidFill>
                <a:schemeClr val="lt1"/>
              </a:solidFill>
            </a:endParaRPr>
          </a:p>
        </p:txBody>
      </p:sp>
      <p:sp>
        <p:nvSpPr>
          <p:cNvPr id="288" name="Google Shape;288;p6">
            <a:extLst>
              <a:ext uri="{FF2B5EF4-FFF2-40B4-BE49-F238E27FC236}">
                <a16:creationId xmlns:a16="http://schemas.microsoft.com/office/drawing/2014/main" id="{BD947C32-DB0E-923D-6429-970C217C9E7C}"/>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indent="0" algn="ctr">
              <a:buSzTx/>
              <a:defRPr/>
            </a:pPr>
            <a:r>
              <a:rPr lang="en-US" sz="1400" dirty="0">
                <a:solidFill>
                  <a:prstClr val="white"/>
                </a:solidFill>
                <a:latin typeface="Arial"/>
                <a:cs typeface="Arial"/>
              </a:rPr>
              <a:t>Wellness Webinar</a:t>
            </a:r>
          </a:p>
        </p:txBody>
      </p:sp>
    </p:spTree>
    <p:extLst>
      <p:ext uri="{BB962C8B-B14F-4D97-AF65-F5344CB8AC3E}">
        <p14:creationId xmlns:p14="http://schemas.microsoft.com/office/powerpoint/2010/main" val="214651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DBC1974-03B2-75EF-29B4-3F9D0914DB33}"/>
            </a:ext>
          </a:extLst>
        </p:cNvPr>
        <p:cNvGrpSpPr/>
        <p:nvPr/>
      </p:nvGrpSpPr>
      <p:grpSpPr>
        <a:xfrm>
          <a:off x="0" y="0"/>
          <a:ext cx="0" cy="0"/>
          <a:chOff x="0" y="0"/>
          <a:chExt cx="0" cy="0"/>
        </a:xfrm>
      </p:grpSpPr>
      <p:pic>
        <p:nvPicPr>
          <p:cNvPr id="283" name="Google Shape;283;p6">
            <a:extLst>
              <a:ext uri="{FF2B5EF4-FFF2-40B4-BE49-F238E27FC236}">
                <a16:creationId xmlns:a16="http://schemas.microsoft.com/office/drawing/2014/main" id="{AEB9C0BB-B984-5465-E0E8-D0C9F77C8462}"/>
              </a:ext>
            </a:extLst>
          </p:cNvPr>
          <p:cNvPicPr preferRelativeResize="0"/>
          <p:nvPr/>
        </p:nvPicPr>
        <p:blipFill>
          <a:blip r:embed="rId3">
            <a:alphaModFix/>
          </a:blip>
          <a:stretch>
            <a:fillRect/>
          </a:stretch>
        </p:blipFill>
        <p:spPr>
          <a:xfrm>
            <a:off x="0" y="-6"/>
            <a:ext cx="12192000" cy="6858035"/>
          </a:xfrm>
          <a:prstGeom prst="rect">
            <a:avLst/>
          </a:prstGeom>
          <a:noFill/>
          <a:ln>
            <a:noFill/>
          </a:ln>
        </p:spPr>
      </p:pic>
      <p:sp>
        <p:nvSpPr>
          <p:cNvPr id="284" name="Google Shape;284;p6">
            <a:extLst>
              <a:ext uri="{FF2B5EF4-FFF2-40B4-BE49-F238E27FC236}">
                <a16:creationId xmlns:a16="http://schemas.microsoft.com/office/drawing/2014/main" id="{8C5AD5F8-6646-8541-BD31-513EA4C77537}"/>
              </a:ext>
            </a:extLst>
          </p:cNvPr>
          <p:cNvSpPr txBox="1">
            <a:spLocks noGrp="1"/>
          </p:cNvSpPr>
          <p:nvPr>
            <p:ph type="body" idx="1"/>
          </p:nvPr>
        </p:nvSpPr>
        <p:spPr>
          <a:xfrm>
            <a:off x="356616" y="1981199"/>
            <a:ext cx="11347704" cy="4300729"/>
          </a:xfrm>
          <a:prstGeom prst="rect">
            <a:avLst/>
          </a:prstGeom>
          <a:noFill/>
          <a:ln>
            <a:noFill/>
          </a:ln>
        </p:spPr>
        <p:txBody>
          <a:bodyPr spcFirstLastPara="1" wrap="square" lIns="91425" tIns="45700" rIns="91425" bIns="45700" anchor="t" anchorCtr="0">
            <a:normAutofit/>
          </a:bodyPr>
          <a:lstStyle/>
          <a:p>
            <a:r>
              <a:rPr lang="en-US" sz="2600" dirty="0">
                <a:solidFill>
                  <a:schemeClr val="tx1"/>
                </a:solidFill>
              </a:rPr>
              <a:t>Leading cause of disability in the United States</a:t>
            </a:r>
          </a:p>
          <a:p>
            <a:r>
              <a:rPr lang="en-US" sz="2600" dirty="0">
                <a:solidFill>
                  <a:schemeClr val="tx1"/>
                </a:solidFill>
              </a:rPr>
              <a:t>A common and serious illness but many individuals who exhibit symptoms of this illness do not seek treatment </a:t>
            </a:r>
          </a:p>
          <a:p>
            <a:r>
              <a:rPr lang="en-US" sz="2600" dirty="0">
                <a:solidFill>
                  <a:schemeClr val="tx1"/>
                </a:solidFill>
              </a:rPr>
              <a:t>When depression goes unrecognized or untreated there is potential for tragic consequences such as suicide and impaired relationships at work and at </a:t>
            </a:r>
            <a:r>
              <a:rPr lang="en-US" sz="2600" dirty="0" smtClean="0">
                <a:solidFill>
                  <a:schemeClr val="tx1"/>
                </a:solidFill>
              </a:rPr>
              <a:t>home</a:t>
            </a:r>
            <a:endParaRPr lang="en-US" sz="2600" dirty="0">
              <a:solidFill>
                <a:schemeClr val="tx1"/>
              </a:solidFill>
            </a:endParaRPr>
          </a:p>
        </p:txBody>
      </p:sp>
      <p:sp>
        <p:nvSpPr>
          <p:cNvPr id="285" name="Google Shape;285;p6">
            <a:extLst>
              <a:ext uri="{FF2B5EF4-FFF2-40B4-BE49-F238E27FC236}">
                <a16:creationId xmlns:a16="http://schemas.microsoft.com/office/drawing/2014/main" id="{9841C4A3-AF2D-6ECB-8A24-967F51933CE4}"/>
              </a:ext>
            </a:extLst>
          </p:cNvPr>
          <p:cNvSpPr txBox="1">
            <a:spLocks noGrp="1"/>
          </p:cNvSpPr>
          <p:nvPr>
            <p:ph type="title"/>
          </p:nvPr>
        </p:nvSpPr>
        <p:spPr>
          <a:xfrm>
            <a:off x="838200" y="730918"/>
            <a:ext cx="10515600" cy="1097882"/>
          </a:xfrm>
          <a:prstGeom prst="rect">
            <a:avLst/>
          </a:prstGeom>
          <a:noFill/>
          <a:ln>
            <a:noFill/>
          </a:ln>
        </p:spPr>
        <p:txBody>
          <a:bodyPr spcFirstLastPara="1" wrap="square" lIns="91425" tIns="45700" rIns="91425" bIns="45700" anchor="ctr" anchorCtr="0">
            <a:normAutofit/>
          </a:bodyPr>
          <a:lstStyle/>
          <a:p>
            <a:pPr>
              <a:buClr>
                <a:schemeClr val="lt1"/>
              </a:buClr>
              <a:buSzPts val="4800"/>
            </a:pPr>
            <a:r>
              <a:rPr lang="en-US" sz="4000" dirty="0"/>
              <a:t>Depression</a:t>
            </a:r>
          </a:p>
        </p:txBody>
      </p:sp>
      <p:sp>
        <p:nvSpPr>
          <p:cNvPr id="286" name="Google Shape;286;p6">
            <a:extLst>
              <a:ext uri="{FF2B5EF4-FFF2-40B4-BE49-F238E27FC236}">
                <a16:creationId xmlns:a16="http://schemas.microsoft.com/office/drawing/2014/main" id="{7F57E067-88E2-2122-9E22-012652FA5107}"/>
              </a:ext>
            </a:extLst>
          </p:cNvPr>
          <p:cNvSpPr txBox="1">
            <a:spLocks noGrp="1"/>
          </p:cNvSpPr>
          <p:nvPr>
            <p:ph type="dt" idx="10"/>
          </p:nvPr>
        </p:nvSpPr>
        <p:spPr>
          <a:xfrm>
            <a:off x="838200" y="6438890"/>
            <a:ext cx="1164336" cy="419109"/>
          </a:xfrm>
          <a:prstGeom prst="rect">
            <a:avLst/>
          </a:prstGeom>
          <a:noFill/>
          <a:ln>
            <a:noFill/>
          </a:ln>
        </p:spPr>
        <p:txBody>
          <a:bodyPr spcFirstLastPara="1" wrap="square" lIns="91425" tIns="45700" rIns="91425" bIns="45700" anchor="ctr" anchorCtr="0">
            <a:noAutofit/>
          </a:bodyPr>
          <a:lstStyle/>
          <a:p>
            <a:pPr lvl="0"/>
            <a:r>
              <a:rPr lang="en-US" sz="1400" dirty="0">
                <a:solidFill>
                  <a:schemeClr val="lt1"/>
                </a:solidFill>
              </a:rPr>
              <a:t>12/11/2025</a:t>
            </a:r>
          </a:p>
        </p:txBody>
      </p:sp>
      <p:sp>
        <p:nvSpPr>
          <p:cNvPr id="287" name="Google Shape;287;p6">
            <a:extLst>
              <a:ext uri="{FF2B5EF4-FFF2-40B4-BE49-F238E27FC236}">
                <a16:creationId xmlns:a16="http://schemas.microsoft.com/office/drawing/2014/main" id="{3DE2A99D-6A71-9912-5FEF-EC83E049938B}"/>
              </a:ext>
            </a:extLst>
          </p:cNvPr>
          <p:cNvSpPr txBox="1">
            <a:spLocks noGrp="1"/>
          </p:cNvSpPr>
          <p:nvPr>
            <p:ph type="sldNum" idx="12"/>
          </p:nvPr>
        </p:nvSpPr>
        <p:spPr>
          <a:xfrm>
            <a:off x="10327770" y="6442785"/>
            <a:ext cx="1463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lt1"/>
                </a:solidFill>
              </a:rPr>
              <a:t>9</a:t>
            </a:fld>
            <a:endParaRPr sz="1400">
              <a:solidFill>
                <a:schemeClr val="lt1"/>
              </a:solidFill>
            </a:endParaRPr>
          </a:p>
        </p:txBody>
      </p:sp>
      <p:sp>
        <p:nvSpPr>
          <p:cNvPr id="288" name="Google Shape;288;p6">
            <a:extLst>
              <a:ext uri="{FF2B5EF4-FFF2-40B4-BE49-F238E27FC236}">
                <a16:creationId xmlns:a16="http://schemas.microsoft.com/office/drawing/2014/main" id="{BD947C32-DB0E-923D-6429-970C217C9E7C}"/>
              </a:ext>
            </a:extLst>
          </p:cNvPr>
          <p:cNvSpPr txBox="1">
            <a:spLocks noGrp="1"/>
          </p:cNvSpPr>
          <p:nvPr>
            <p:ph type="ftr" idx="11"/>
          </p:nvPr>
        </p:nvSpPr>
        <p:spPr>
          <a:xfrm>
            <a:off x="2780558" y="6434341"/>
            <a:ext cx="6595500" cy="365100"/>
          </a:xfrm>
          <a:prstGeom prst="rect">
            <a:avLst/>
          </a:prstGeom>
          <a:noFill/>
          <a:ln>
            <a:noFill/>
          </a:ln>
        </p:spPr>
        <p:txBody>
          <a:bodyPr spcFirstLastPara="1" wrap="square" lIns="91425" tIns="45700" rIns="91425" bIns="45700" anchor="ctr" anchorCtr="0">
            <a:noAutofit/>
          </a:bodyPr>
          <a:lstStyle/>
          <a:p>
            <a:pPr marL="0" indent="0" algn="ctr">
              <a:buSzTx/>
              <a:defRPr/>
            </a:pPr>
            <a:r>
              <a:rPr lang="en-US" sz="1400" dirty="0">
                <a:solidFill>
                  <a:prstClr val="white"/>
                </a:solidFill>
                <a:latin typeface="Arial"/>
                <a:cs typeface="Arial"/>
              </a:rPr>
              <a:t>Wellness Webinar</a:t>
            </a:r>
          </a:p>
        </p:txBody>
      </p:sp>
    </p:spTree>
    <p:extLst>
      <p:ext uri="{BB962C8B-B14F-4D97-AF65-F5344CB8AC3E}">
        <p14:creationId xmlns:p14="http://schemas.microsoft.com/office/powerpoint/2010/main" val="271122449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11526</TotalTime>
  <Words>1415</Words>
  <Application>Microsoft Office PowerPoint</Application>
  <PresentationFormat>Widescreen</PresentationFormat>
  <Paragraphs>178</Paragraphs>
  <Slides>20</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Calibri Light</vt:lpstr>
      <vt:lpstr>Office Theme</vt:lpstr>
      <vt:lpstr>Custom Design</vt:lpstr>
      <vt:lpstr>1_Office Theme</vt:lpstr>
      <vt:lpstr>PowerPoint Presentation</vt:lpstr>
      <vt:lpstr>Disclaimer</vt:lpstr>
      <vt:lpstr>Objective</vt:lpstr>
      <vt:lpstr>Welcome</vt:lpstr>
      <vt:lpstr>Speaker</vt:lpstr>
      <vt:lpstr>PowerPoint Presentation</vt:lpstr>
      <vt:lpstr>Anxiety</vt:lpstr>
      <vt:lpstr>What does anxiety look like?</vt:lpstr>
      <vt:lpstr>Depression</vt:lpstr>
      <vt:lpstr>What Does Depression Look Like? </vt:lpstr>
      <vt:lpstr>Suicide</vt:lpstr>
      <vt:lpstr>Suicide</vt:lpstr>
      <vt:lpstr>Warning Signs of Suicide</vt:lpstr>
      <vt:lpstr>Holiday Blues</vt:lpstr>
      <vt:lpstr>Coping Through The Holidays</vt:lpstr>
      <vt:lpstr>Resources</vt:lpstr>
      <vt:lpstr>PowerPoint Presentation</vt:lpstr>
      <vt:lpstr>PowerPoint Presentation</vt:lpstr>
      <vt:lpstr>Closing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Tiffany Treadway (OPH)</cp:lastModifiedBy>
  <cp:revision>120</cp:revision>
  <dcterms:created xsi:type="dcterms:W3CDTF">2022-02-17T22:28:37Z</dcterms:created>
  <dcterms:modified xsi:type="dcterms:W3CDTF">2025-12-01T15:41:32Z</dcterms:modified>
</cp:coreProperties>
</file>